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0" r:id="rId1"/>
  </p:sldMasterIdLst>
  <p:notesMasterIdLst>
    <p:notesMasterId r:id="rId76"/>
  </p:notesMasterIdLst>
  <p:sldIdLst>
    <p:sldId id="256" r:id="rId2"/>
    <p:sldId id="257" r:id="rId3"/>
    <p:sldId id="258" r:id="rId4"/>
    <p:sldId id="291" r:id="rId5"/>
    <p:sldId id="260" r:id="rId6"/>
    <p:sldId id="290" r:id="rId7"/>
    <p:sldId id="261" r:id="rId8"/>
    <p:sldId id="262" r:id="rId9"/>
    <p:sldId id="264" r:id="rId10"/>
    <p:sldId id="293" r:id="rId11"/>
    <p:sldId id="294" r:id="rId12"/>
    <p:sldId id="295" r:id="rId13"/>
    <p:sldId id="296" r:id="rId14"/>
    <p:sldId id="297" r:id="rId15"/>
    <p:sldId id="298" r:id="rId16"/>
    <p:sldId id="299" r:id="rId17"/>
    <p:sldId id="300" r:id="rId18"/>
    <p:sldId id="301" r:id="rId19"/>
    <p:sldId id="263" r:id="rId20"/>
    <p:sldId id="302" r:id="rId21"/>
    <p:sldId id="303" r:id="rId22"/>
    <p:sldId id="265" r:id="rId23"/>
    <p:sldId id="266" r:id="rId24"/>
    <p:sldId id="304" r:id="rId25"/>
    <p:sldId id="306" r:id="rId26"/>
    <p:sldId id="307" r:id="rId27"/>
    <p:sldId id="267" r:id="rId28"/>
    <p:sldId id="268" r:id="rId29"/>
    <p:sldId id="269" r:id="rId30"/>
    <p:sldId id="270" r:id="rId31"/>
    <p:sldId id="271" r:id="rId32"/>
    <p:sldId id="272" r:id="rId33"/>
    <p:sldId id="273" r:id="rId34"/>
    <p:sldId id="305" r:id="rId35"/>
    <p:sldId id="274" r:id="rId36"/>
    <p:sldId id="275" r:id="rId37"/>
    <p:sldId id="276" r:id="rId38"/>
    <p:sldId id="278" r:id="rId39"/>
    <p:sldId id="326" r:id="rId40"/>
    <p:sldId id="345" r:id="rId41"/>
    <p:sldId id="313" r:id="rId42"/>
    <p:sldId id="327" r:id="rId43"/>
    <p:sldId id="328" r:id="rId44"/>
    <p:sldId id="318" r:id="rId45"/>
    <p:sldId id="319" r:id="rId46"/>
    <p:sldId id="329" r:id="rId47"/>
    <p:sldId id="330" r:id="rId48"/>
    <p:sldId id="324" r:id="rId49"/>
    <p:sldId id="331" r:id="rId50"/>
    <p:sldId id="332" r:id="rId51"/>
    <p:sldId id="333" r:id="rId52"/>
    <p:sldId id="334" r:id="rId53"/>
    <p:sldId id="335" r:id="rId54"/>
    <p:sldId id="336" r:id="rId55"/>
    <p:sldId id="340" r:id="rId56"/>
    <p:sldId id="346" r:id="rId57"/>
    <p:sldId id="341" r:id="rId58"/>
    <p:sldId id="339" r:id="rId59"/>
    <p:sldId id="279" r:id="rId60"/>
    <p:sldId id="353" r:id="rId61"/>
    <p:sldId id="280" r:id="rId62"/>
    <p:sldId id="342" r:id="rId63"/>
    <p:sldId id="343" r:id="rId64"/>
    <p:sldId id="344" r:id="rId65"/>
    <p:sldId id="347" r:id="rId66"/>
    <p:sldId id="348" r:id="rId67"/>
    <p:sldId id="349" r:id="rId68"/>
    <p:sldId id="350" r:id="rId69"/>
    <p:sldId id="351" r:id="rId70"/>
    <p:sldId id="352" r:id="rId71"/>
    <p:sldId id="281" r:id="rId72"/>
    <p:sldId id="282" r:id="rId73"/>
    <p:sldId id="283" r:id="rId74"/>
    <p:sldId id="286" r:id="rId75"/>
  </p:sldIdLst>
  <p:sldSz cx="9144000" cy="5143500" type="screen16x9"/>
  <p:notesSz cx="6858000" cy="9144000"/>
  <p:embeddedFontLst>
    <p:embeddedFont>
      <p:font typeface="Calibri" panose="020F0502020204030204" pitchFamily="34" charset="0"/>
      <p:regular r:id="rId77"/>
      <p:bold r:id="rId78"/>
      <p:italic r:id="rId79"/>
      <p:boldItalic r:id="rId80"/>
    </p:embeddedFont>
    <p:embeddedFont>
      <p:font typeface="Proxima Nova" panose="020B0604020202020204" charset="0"/>
      <p:regular r:id="rId81"/>
      <p:bold r:id="rId82"/>
      <p:italic r:id="rId83"/>
      <p:boldItalic r:id="rId84"/>
    </p:embeddedFont>
    <p:embeddedFont>
      <p:font typeface="Roboto" panose="02000000000000000000" pitchFamily="2" charset="0"/>
      <p:regular r:id="rId85"/>
      <p:bold r:id="rId86"/>
      <p:italic r:id="rId87"/>
      <p:boldItalic r:id="rId8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DEF916E-E4ED-461B-B27E-FC02062E6889}">
  <a:tblStyle styleId="{ADEF916E-E4ED-461B-B27E-FC02062E688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7" d="100"/>
          <a:sy n="107" d="100"/>
        </p:scale>
        <p:origin x="754" y="7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8.fntdata"/><Relationship Id="rId89" Type="http://schemas.openxmlformats.org/officeDocument/2006/relationships/presProps" Target="pres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font" Target="fonts/font3.fntdata"/><Relationship Id="rId5" Type="http://schemas.openxmlformats.org/officeDocument/2006/relationships/slide" Target="slides/slide4.xml"/><Relationship Id="rId90" Type="http://schemas.openxmlformats.org/officeDocument/2006/relationships/viewProps" Target="viewProps.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font" Target="fonts/font1.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font" Target="fonts/font4.fntdata"/><Relationship Id="rId85" Type="http://schemas.openxmlformats.org/officeDocument/2006/relationships/font" Target="fonts/font9.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font" Target="fonts/font7.fntdata"/><Relationship Id="rId88" Type="http://schemas.openxmlformats.org/officeDocument/2006/relationships/font" Target="fonts/font12.fntdata"/><Relationship Id="rId9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font" Target="fonts/font2.fntdata"/><Relationship Id="rId81" Type="http://schemas.openxmlformats.org/officeDocument/2006/relationships/font" Target="fonts/font5.fntdata"/><Relationship Id="rId86"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ableStyles" Target="tableStyle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11.fntdata"/><Relationship Id="rId61" Type="http://schemas.openxmlformats.org/officeDocument/2006/relationships/slide" Target="slides/slide60.xml"/><Relationship Id="rId82" Type="http://schemas.openxmlformats.org/officeDocument/2006/relationships/font" Target="fonts/font6.fntdata"/><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IN"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1"/>
        <p:cNvGrpSpPr/>
        <p:nvPr/>
      </p:nvGrpSpPr>
      <p:grpSpPr>
        <a:xfrm>
          <a:off x="0" y="0"/>
          <a:ext cx="0" cy="0"/>
          <a:chOff x="0" y="0"/>
          <a:chExt cx="0" cy="0"/>
        </a:xfrm>
      </p:grpSpPr>
      <p:sp>
        <p:nvSpPr>
          <p:cNvPr id="612" name="Google Shape;612;p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r>
              <a:rPr lang="en-IN" sz="1200" b="0" i="0" u="none" strike="noStrike" cap="none" dirty="0">
                <a:solidFill>
                  <a:schemeClr val="dk1"/>
                </a:solidFill>
                <a:effectLst/>
                <a:latin typeface="Calibri"/>
                <a:ea typeface="Calibri"/>
                <a:cs typeface="Calibri"/>
                <a:sym typeface="Calibri"/>
              </a:rPr>
              <a:t>© Copyright UpGrad Education </a:t>
            </a:r>
            <a:r>
              <a:rPr lang="en-IN" sz="1200" b="0" i="0" u="none" strike="noStrike" cap="none" dirty="0" err="1">
                <a:solidFill>
                  <a:schemeClr val="dk1"/>
                </a:solidFill>
                <a:effectLst/>
                <a:latin typeface="Calibri"/>
                <a:ea typeface="Calibri"/>
                <a:cs typeface="Calibri"/>
                <a:sym typeface="Calibri"/>
              </a:rPr>
              <a:t>Pvt.</a:t>
            </a:r>
            <a:r>
              <a:rPr lang="en-IN" sz="1200" b="0" i="0" u="none" strike="noStrike" cap="none" dirty="0">
                <a:solidFill>
                  <a:schemeClr val="dk1"/>
                </a:solidFill>
                <a:effectLst/>
                <a:latin typeface="Calibri"/>
                <a:ea typeface="Calibri"/>
                <a:cs typeface="Calibri"/>
                <a:sym typeface="Calibri"/>
              </a:rPr>
              <a:t> Ltd. All rights reserved</a:t>
            </a:r>
          </a:p>
          <a:p>
            <a:r>
              <a:rPr lang="en-IN" sz="1200" b="0" i="0" u="none" strike="noStrike" cap="none" dirty="0">
                <a:solidFill>
                  <a:schemeClr val="dk1"/>
                </a:solidFill>
                <a:effectLst/>
                <a:latin typeface="Calibri"/>
                <a:ea typeface="Calibri"/>
                <a:cs typeface="Calibri"/>
                <a:sym typeface="Calibri"/>
              </a:rPr>
              <a:t>	</a:t>
            </a:r>
          </a:p>
          <a:p>
            <a:r>
              <a:rPr lang="en-IN" sz="1200" b="0" i="0" u="none" strike="noStrike" cap="none" dirty="0">
                <a:solidFill>
                  <a:schemeClr val="dk1"/>
                </a:solidFill>
                <a:effectLst/>
                <a:latin typeface="Calibri"/>
                <a:ea typeface="Calibri"/>
                <a:cs typeface="Calibri"/>
                <a:sym typeface="Calibri"/>
              </a:rPr>
              <a:t> </a:t>
            </a:r>
          </a:p>
          <a:p>
            <a:pPr marL="0" lvl="0" indent="0" algn="l" rtl="0">
              <a:spcBef>
                <a:spcPts val="0"/>
              </a:spcBef>
              <a:spcAft>
                <a:spcPts val="0"/>
              </a:spcAft>
              <a:buNone/>
            </a:pPr>
            <a:endParaRPr dirty="0"/>
          </a:p>
        </p:txBody>
      </p:sp>
      <p:sp>
        <p:nvSpPr>
          <p:cNvPr id="613" name="Google Shape;613;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2"/>
        <p:cNvGrpSpPr/>
        <p:nvPr/>
      </p:nvGrpSpPr>
      <p:grpSpPr>
        <a:xfrm>
          <a:off x="0" y="0"/>
          <a:ext cx="0" cy="0"/>
          <a:chOff x="0" y="0"/>
          <a:chExt cx="0" cy="0"/>
        </a:xfrm>
      </p:grpSpPr>
      <p:sp>
        <p:nvSpPr>
          <p:cNvPr id="673" name="Google Shape;673;g74d9b447a4_1_8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r>
              <a:rPr lang="en-IN" sz="1200" b="0" i="0" u="none" strike="noStrike" cap="none" dirty="0">
                <a:solidFill>
                  <a:schemeClr val="dk1"/>
                </a:solidFill>
                <a:effectLst/>
                <a:latin typeface="Calibri"/>
                <a:ea typeface="Calibri"/>
                <a:cs typeface="Calibri"/>
                <a:sym typeface="Calibri"/>
              </a:rPr>
              <a:t>© Copyright UpGrad Education </a:t>
            </a:r>
            <a:r>
              <a:rPr lang="en-IN" sz="1200" b="0" i="0" u="none" strike="noStrike" cap="none" dirty="0" err="1">
                <a:solidFill>
                  <a:schemeClr val="dk1"/>
                </a:solidFill>
                <a:effectLst/>
                <a:latin typeface="Calibri"/>
                <a:ea typeface="Calibri"/>
                <a:cs typeface="Calibri"/>
                <a:sym typeface="Calibri"/>
              </a:rPr>
              <a:t>Pvt.</a:t>
            </a:r>
            <a:r>
              <a:rPr lang="en-IN" sz="1200" b="0" i="0" u="none" strike="noStrike" cap="none" dirty="0">
                <a:solidFill>
                  <a:schemeClr val="dk1"/>
                </a:solidFill>
                <a:effectLst/>
                <a:latin typeface="Calibri"/>
                <a:ea typeface="Calibri"/>
                <a:cs typeface="Calibri"/>
                <a:sym typeface="Calibri"/>
              </a:rPr>
              <a:t> Ltd. All rights reserved</a:t>
            </a:r>
          </a:p>
          <a:p>
            <a:r>
              <a:rPr lang="en-IN" sz="1200" b="0" i="0" u="none" strike="noStrike" cap="none" dirty="0">
                <a:solidFill>
                  <a:schemeClr val="dk1"/>
                </a:solidFill>
                <a:effectLst/>
                <a:latin typeface="Calibri"/>
                <a:ea typeface="Calibri"/>
                <a:cs typeface="Calibri"/>
                <a:sym typeface="Calibri"/>
              </a:rPr>
              <a:t>	</a:t>
            </a:r>
          </a:p>
          <a:p>
            <a:r>
              <a:rPr lang="en-IN" sz="1200" b="0" i="0" u="none" strike="noStrike" cap="none" dirty="0">
                <a:solidFill>
                  <a:schemeClr val="dk1"/>
                </a:solidFill>
                <a:effectLst/>
                <a:latin typeface="Calibri"/>
                <a:ea typeface="Calibri"/>
                <a:cs typeface="Calibri"/>
                <a:sym typeface="Calibri"/>
              </a:rPr>
              <a:t> </a:t>
            </a:r>
          </a:p>
          <a:p>
            <a:pPr marL="0" lvl="0" indent="0" algn="l" rtl="0">
              <a:spcBef>
                <a:spcPts val="0"/>
              </a:spcBef>
              <a:spcAft>
                <a:spcPts val="0"/>
              </a:spcAft>
              <a:buNone/>
            </a:pPr>
            <a:endParaRPr dirty="0"/>
          </a:p>
        </p:txBody>
      </p:sp>
      <p:sp>
        <p:nvSpPr>
          <p:cNvPr id="674" name="Google Shape;674;g74d9b447a4_1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447250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2"/>
        <p:cNvGrpSpPr/>
        <p:nvPr/>
      </p:nvGrpSpPr>
      <p:grpSpPr>
        <a:xfrm>
          <a:off x="0" y="0"/>
          <a:ext cx="0" cy="0"/>
          <a:chOff x="0" y="0"/>
          <a:chExt cx="0" cy="0"/>
        </a:xfrm>
      </p:grpSpPr>
      <p:sp>
        <p:nvSpPr>
          <p:cNvPr id="673" name="Google Shape;673;g74d9b447a4_1_8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r>
              <a:rPr lang="en-IN" sz="1200" b="0" i="0" u="none" strike="noStrike" cap="none" dirty="0">
                <a:solidFill>
                  <a:schemeClr val="dk1"/>
                </a:solidFill>
                <a:effectLst/>
                <a:latin typeface="Calibri"/>
                <a:ea typeface="Calibri"/>
                <a:cs typeface="Calibri"/>
                <a:sym typeface="Calibri"/>
              </a:rPr>
              <a:t>© Copyright UpGrad Education </a:t>
            </a:r>
            <a:r>
              <a:rPr lang="en-IN" sz="1200" b="0" i="0" u="none" strike="noStrike" cap="none" dirty="0" err="1">
                <a:solidFill>
                  <a:schemeClr val="dk1"/>
                </a:solidFill>
                <a:effectLst/>
                <a:latin typeface="Calibri"/>
                <a:ea typeface="Calibri"/>
                <a:cs typeface="Calibri"/>
                <a:sym typeface="Calibri"/>
              </a:rPr>
              <a:t>Pvt.</a:t>
            </a:r>
            <a:r>
              <a:rPr lang="en-IN" sz="1200" b="0" i="0" u="none" strike="noStrike" cap="none" dirty="0">
                <a:solidFill>
                  <a:schemeClr val="dk1"/>
                </a:solidFill>
                <a:effectLst/>
                <a:latin typeface="Calibri"/>
                <a:ea typeface="Calibri"/>
                <a:cs typeface="Calibri"/>
                <a:sym typeface="Calibri"/>
              </a:rPr>
              <a:t> Ltd. All rights reserved</a:t>
            </a:r>
          </a:p>
          <a:p>
            <a:r>
              <a:rPr lang="en-IN" sz="1200" b="0" i="0" u="none" strike="noStrike" cap="none" dirty="0">
                <a:solidFill>
                  <a:schemeClr val="dk1"/>
                </a:solidFill>
                <a:effectLst/>
                <a:latin typeface="Calibri"/>
                <a:ea typeface="Calibri"/>
                <a:cs typeface="Calibri"/>
                <a:sym typeface="Calibri"/>
              </a:rPr>
              <a:t>	</a:t>
            </a:r>
          </a:p>
          <a:p>
            <a:r>
              <a:rPr lang="en-IN" sz="1200" b="0" i="0" u="none" strike="noStrike" cap="none" dirty="0">
                <a:solidFill>
                  <a:schemeClr val="dk1"/>
                </a:solidFill>
                <a:effectLst/>
                <a:latin typeface="Calibri"/>
                <a:ea typeface="Calibri"/>
                <a:cs typeface="Calibri"/>
                <a:sym typeface="Calibri"/>
              </a:rPr>
              <a:t> </a:t>
            </a:r>
          </a:p>
          <a:p>
            <a:pPr marL="0" lvl="0" indent="0" algn="l" rtl="0">
              <a:spcBef>
                <a:spcPts val="0"/>
              </a:spcBef>
              <a:spcAft>
                <a:spcPts val="0"/>
              </a:spcAft>
              <a:buNone/>
            </a:pPr>
            <a:endParaRPr dirty="0"/>
          </a:p>
        </p:txBody>
      </p:sp>
      <p:sp>
        <p:nvSpPr>
          <p:cNvPr id="674" name="Google Shape;674;g74d9b447a4_1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757764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2"/>
        <p:cNvGrpSpPr/>
        <p:nvPr/>
      </p:nvGrpSpPr>
      <p:grpSpPr>
        <a:xfrm>
          <a:off x="0" y="0"/>
          <a:ext cx="0" cy="0"/>
          <a:chOff x="0" y="0"/>
          <a:chExt cx="0" cy="0"/>
        </a:xfrm>
      </p:grpSpPr>
      <p:sp>
        <p:nvSpPr>
          <p:cNvPr id="673" name="Google Shape;673;g74d9b447a4_1_8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r>
              <a:rPr lang="en-IN" sz="1200" b="0" i="0" u="none" strike="noStrike" cap="none" dirty="0">
                <a:solidFill>
                  <a:schemeClr val="dk1"/>
                </a:solidFill>
                <a:effectLst/>
                <a:latin typeface="Calibri"/>
                <a:ea typeface="Calibri"/>
                <a:cs typeface="Calibri"/>
                <a:sym typeface="Calibri"/>
              </a:rPr>
              <a:t>© Copyright UpGrad Education </a:t>
            </a:r>
            <a:r>
              <a:rPr lang="en-IN" sz="1200" b="0" i="0" u="none" strike="noStrike" cap="none" dirty="0" err="1">
                <a:solidFill>
                  <a:schemeClr val="dk1"/>
                </a:solidFill>
                <a:effectLst/>
                <a:latin typeface="Calibri"/>
                <a:ea typeface="Calibri"/>
                <a:cs typeface="Calibri"/>
                <a:sym typeface="Calibri"/>
              </a:rPr>
              <a:t>Pvt.</a:t>
            </a:r>
            <a:r>
              <a:rPr lang="en-IN" sz="1200" b="0" i="0" u="none" strike="noStrike" cap="none" dirty="0">
                <a:solidFill>
                  <a:schemeClr val="dk1"/>
                </a:solidFill>
                <a:effectLst/>
                <a:latin typeface="Calibri"/>
                <a:ea typeface="Calibri"/>
                <a:cs typeface="Calibri"/>
                <a:sym typeface="Calibri"/>
              </a:rPr>
              <a:t> Ltd. All rights reserved</a:t>
            </a:r>
          </a:p>
          <a:p>
            <a:r>
              <a:rPr lang="en-IN" sz="1200" b="0" i="0" u="none" strike="noStrike" cap="none" dirty="0">
                <a:solidFill>
                  <a:schemeClr val="dk1"/>
                </a:solidFill>
                <a:effectLst/>
                <a:latin typeface="Calibri"/>
                <a:ea typeface="Calibri"/>
                <a:cs typeface="Calibri"/>
                <a:sym typeface="Calibri"/>
              </a:rPr>
              <a:t>	</a:t>
            </a:r>
          </a:p>
          <a:p>
            <a:r>
              <a:rPr lang="en-IN" sz="1200" b="0" i="0" u="none" strike="noStrike" cap="none" dirty="0">
                <a:solidFill>
                  <a:schemeClr val="dk1"/>
                </a:solidFill>
                <a:effectLst/>
                <a:latin typeface="Calibri"/>
                <a:ea typeface="Calibri"/>
                <a:cs typeface="Calibri"/>
                <a:sym typeface="Calibri"/>
              </a:rPr>
              <a:t> </a:t>
            </a:r>
          </a:p>
          <a:p>
            <a:pPr marL="0" lvl="0" indent="0" algn="l" rtl="0">
              <a:spcBef>
                <a:spcPts val="0"/>
              </a:spcBef>
              <a:spcAft>
                <a:spcPts val="0"/>
              </a:spcAft>
              <a:buNone/>
            </a:pPr>
            <a:endParaRPr dirty="0"/>
          </a:p>
        </p:txBody>
      </p:sp>
      <p:sp>
        <p:nvSpPr>
          <p:cNvPr id="674" name="Google Shape;674;g74d9b447a4_1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51870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2"/>
        <p:cNvGrpSpPr/>
        <p:nvPr/>
      </p:nvGrpSpPr>
      <p:grpSpPr>
        <a:xfrm>
          <a:off x="0" y="0"/>
          <a:ext cx="0" cy="0"/>
          <a:chOff x="0" y="0"/>
          <a:chExt cx="0" cy="0"/>
        </a:xfrm>
      </p:grpSpPr>
      <p:sp>
        <p:nvSpPr>
          <p:cNvPr id="673" name="Google Shape;673;g74d9b447a4_1_8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r>
              <a:rPr lang="en-IN" sz="1200" b="0" i="0" u="none" strike="noStrike" cap="none" dirty="0">
                <a:solidFill>
                  <a:schemeClr val="dk1"/>
                </a:solidFill>
                <a:effectLst/>
                <a:latin typeface="Calibri"/>
                <a:ea typeface="Calibri"/>
                <a:cs typeface="Calibri"/>
                <a:sym typeface="Calibri"/>
              </a:rPr>
              <a:t>© Copyright UpGrad Education </a:t>
            </a:r>
            <a:r>
              <a:rPr lang="en-IN" sz="1200" b="0" i="0" u="none" strike="noStrike" cap="none" dirty="0" err="1">
                <a:solidFill>
                  <a:schemeClr val="dk1"/>
                </a:solidFill>
                <a:effectLst/>
                <a:latin typeface="Calibri"/>
                <a:ea typeface="Calibri"/>
                <a:cs typeface="Calibri"/>
                <a:sym typeface="Calibri"/>
              </a:rPr>
              <a:t>Pvt.</a:t>
            </a:r>
            <a:r>
              <a:rPr lang="en-IN" sz="1200" b="0" i="0" u="none" strike="noStrike" cap="none" dirty="0">
                <a:solidFill>
                  <a:schemeClr val="dk1"/>
                </a:solidFill>
                <a:effectLst/>
                <a:latin typeface="Calibri"/>
                <a:ea typeface="Calibri"/>
                <a:cs typeface="Calibri"/>
                <a:sym typeface="Calibri"/>
              </a:rPr>
              <a:t> Ltd. All rights reserved</a:t>
            </a:r>
          </a:p>
          <a:p>
            <a:r>
              <a:rPr lang="en-IN" sz="1200" b="0" i="0" u="none" strike="noStrike" cap="none" dirty="0">
                <a:solidFill>
                  <a:schemeClr val="dk1"/>
                </a:solidFill>
                <a:effectLst/>
                <a:latin typeface="Calibri"/>
                <a:ea typeface="Calibri"/>
                <a:cs typeface="Calibri"/>
                <a:sym typeface="Calibri"/>
              </a:rPr>
              <a:t>	</a:t>
            </a:r>
          </a:p>
          <a:p>
            <a:r>
              <a:rPr lang="en-IN" sz="1200" b="0" i="0" u="none" strike="noStrike" cap="none" dirty="0">
                <a:solidFill>
                  <a:schemeClr val="dk1"/>
                </a:solidFill>
                <a:effectLst/>
                <a:latin typeface="Calibri"/>
                <a:ea typeface="Calibri"/>
                <a:cs typeface="Calibri"/>
                <a:sym typeface="Calibri"/>
              </a:rPr>
              <a:t> </a:t>
            </a:r>
          </a:p>
          <a:p>
            <a:pPr marL="0" lvl="0" indent="0" algn="l" rtl="0">
              <a:spcBef>
                <a:spcPts val="0"/>
              </a:spcBef>
              <a:spcAft>
                <a:spcPts val="0"/>
              </a:spcAft>
              <a:buNone/>
            </a:pPr>
            <a:endParaRPr dirty="0"/>
          </a:p>
        </p:txBody>
      </p:sp>
      <p:sp>
        <p:nvSpPr>
          <p:cNvPr id="674" name="Google Shape;674;g74d9b447a4_1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043196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2"/>
        <p:cNvGrpSpPr/>
        <p:nvPr/>
      </p:nvGrpSpPr>
      <p:grpSpPr>
        <a:xfrm>
          <a:off x="0" y="0"/>
          <a:ext cx="0" cy="0"/>
          <a:chOff x="0" y="0"/>
          <a:chExt cx="0" cy="0"/>
        </a:xfrm>
      </p:grpSpPr>
      <p:sp>
        <p:nvSpPr>
          <p:cNvPr id="673" name="Google Shape;673;g74d9b447a4_1_8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r>
              <a:rPr lang="en-IN" sz="1200" b="0" i="0" u="none" strike="noStrike" cap="none" dirty="0">
                <a:solidFill>
                  <a:schemeClr val="dk1"/>
                </a:solidFill>
                <a:effectLst/>
                <a:latin typeface="Calibri"/>
                <a:ea typeface="Calibri"/>
                <a:cs typeface="Calibri"/>
                <a:sym typeface="Calibri"/>
              </a:rPr>
              <a:t>© Copyright UpGrad Education </a:t>
            </a:r>
            <a:r>
              <a:rPr lang="en-IN" sz="1200" b="0" i="0" u="none" strike="noStrike" cap="none" dirty="0" err="1">
                <a:solidFill>
                  <a:schemeClr val="dk1"/>
                </a:solidFill>
                <a:effectLst/>
                <a:latin typeface="Calibri"/>
                <a:ea typeface="Calibri"/>
                <a:cs typeface="Calibri"/>
                <a:sym typeface="Calibri"/>
              </a:rPr>
              <a:t>Pvt.</a:t>
            </a:r>
            <a:r>
              <a:rPr lang="en-IN" sz="1200" b="0" i="0" u="none" strike="noStrike" cap="none" dirty="0">
                <a:solidFill>
                  <a:schemeClr val="dk1"/>
                </a:solidFill>
                <a:effectLst/>
                <a:latin typeface="Calibri"/>
                <a:ea typeface="Calibri"/>
                <a:cs typeface="Calibri"/>
                <a:sym typeface="Calibri"/>
              </a:rPr>
              <a:t> Ltd. All rights reserved</a:t>
            </a:r>
          </a:p>
          <a:p>
            <a:r>
              <a:rPr lang="en-IN" sz="1200" b="0" i="0" u="none" strike="noStrike" cap="none" dirty="0">
                <a:solidFill>
                  <a:schemeClr val="dk1"/>
                </a:solidFill>
                <a:effectLst/>
                <a:latin typeface="Calibri"/>
                <a:ea typeface="Calibri"/>
                <a:cs typeface="Calibri"/>
                <a:sym typeface="Calibri"/>
              </a:rPr>
              <a:t>	</a:t>
            </a:r>
          </a:p>
          <a:p>
            <a:r>
              <a:rPr lang="en-IN" sz="1200" b="0" i="0" u="none" strike="noStrike" cap="none" dirty="0">
                <a:solidFill>
                  <a:schemeClr val="dk1"/>
                </a:solidFill>
                <a:effectLst/>
                <a:latin typeface="Calibri"/>
                <a:ea typeface="Calibri"/>
                <a:cs typeface="Calibri"/>
                <a:sym typeface="Calibri"/>
              </a:rPr>
              <a:t> </a:t>
            </a:r>
          </a:p>
          <a:p>
            <a:pPr marL="0" lvl="0" indent="0" algn="l" rtl="0">
              <a:spcBef>
                <a:spcPts val="0"/>
              </a:spcBef>
              <a:spcAft>
                <a:spcPts val="0"/>
              </a:spcAft>
              <a:buNone/>
            </a:pPr>
            <a:endParaRPr dirty="0"/>
          </a:p>
        </p:txBody>
      </p:sp>
      <p:sp>
        <p:nvSpPr>
          <p:cNvPr id="674" name="Google Shape;674;g74d9b447a4_1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080619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2"/>
        <p:cNvGrpSpPr/>
        <p:nvPr/>
      </p:nvGrpSpPr>
      <p:grpSpPr>
        <a:xfrm>
          <a:off x="0" y="0"/>
          <a:ext cx="0" cy="0"/>
          <a:chOff x="0" y="0"/>
          <a:chExt cx="0" cy="0"/>
        </a:xfrm>
      </p:grpSpPr>
      <p:sp>
        <p:nvSpPr>
          <p:cNvPr id="673" name="Google Shape;673;g74d9b447a4_1_8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r>
              <a:rPr lang="en-IN" sz="1200" b="0" i="0" u="none" strike="noStrike" cap="none" dirty="0">
                <a:solidFill>
                  <a:schemeClr val="dk1"/>
                </a:solidFill>
                <a:effectLst/>
                <a:latin typeface="Calibri"/>
                <a:ea typeface="Calibri"/>
                <a:cs typeface="Calibri"/>
                <a:sym typeface="Calibri"/>
              </a:rPr>
              <a:t>© Copyright UpGrad Education </a:t>
            </a:r>
            <a:r>
              <a:rPr lang="en-IN" sz="1200" b="0" i="0" u="none" strike="noStrike" cap="none" dirty="0" err="1">
                <a:solidFill>
                  <a:schemeClr val="dk1"/>
                </a:solidFill>
                <a:effectLst/>
                <a:latin typeface="Calibri"/>
                <a:ea typeface="Calibri"/>
                <a:cs typeface="Calibri"/>
                <a:sym typeface="Calibri"/>
              </a:rPr>
              <a:t>Pvt.</a:t>
            </a:r>
            <a:r>
              <a:rPr lang="en-IN" sz="1200" b="0" i="0" u="none" strike="noStrike" cap="none" dirty="0">
                <a:solidFill>
                  <a:schemeClr val="dk1"/>
                </a:solidFill>
                <a:effectLst/>
                <a:latin typeface="Calibri"/>
                <a:ea typeface="Calibri"/>
                <a:cs typeface="Calibri"/>
                <a:sym typeface="Calibri"/>
              </a:rPr>
              <a:t> Ltd. All rights reserved</a:t>
            </a:r>
          </a:p>
          <a:p>
            <a:r>
              <a:rPr lang="en-IN" sz="1200" b="0" i="0" u="none" strike="noStrike" cap="none" dirty="0">
                <a:solidFill>
                  <a:schemeClr val="dk1"/>
                </a:solidFill>
                <a:effectLst/>
                <a:latin typeface="Calibri"/>
                <a:ea typeface="Calibri"/>
                <a:cs typeface="Calibri"/>
                <a:sym typeface="Calibri"/>
              </a:rPr>
              <a:t>	</a:t>
            </a:r>
          </a:p>
          <a:p>
            <a:r>
              <a:rPr lang="en-IN" sz="1200" b="0" i="0" u="none" strike="noStrike" cap="none" dirty="0">
                <a:solidFill>
                  <a:schemeClr val="dk1"/>
                </a:solidFill>
                <a:effectLst/>
                <a:latin typeface="Calibri"/>
                <a:ea typeface="Calibri"/>
                <a:cs typeface="Calibri"/>
                <a:sym typeface="Calibri"/>
              </a:rPr>
              <a:t> </a:t>
            </a:r>
          </a:p>
          <a:p>
            <a:pPr marL="0" lvl="0" indent="0" algn="l" rtl="0">
              <a:spcBef>
                <a:spcPts val="0"/>
              </a:spcBef>
              <a:spcAft>
                <a:spcPts val="0"/>
              </a:spcAft>
              <a:buNone/>
            </a:pPr>
            <a:endParaRPr dirty="0"/>
          </a:p>
        </p:txBody>
      </p:sp>
      <p:sp>
        <p:nvSpPr>
          <p:cNvPr id="674" name="Google Shape;674;g74d9b447a4_1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189483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2"/>
        <p:cNvGrpSpPr/>
        <p:nvPr/>
      </p:nvGrpSpPr>
      <p:grpSpPr>
        <a:xfrm>
          <a:off x="0" y="0"/>
          <a:ext cx="0" cy="0"/>
          <a:chOff x="0" y="0"/>
          <a:chExt cx="0" cy="0"/>
        </a:xfrm>
      </p:grpSpPr>
      <p:sp>
        <p:nvSpPr>
          <p:cNvPr id="673" name="Google Shape;673;g74d9b447a4_1_8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r>
              <a:rPr lang="en-IN" sz="1200" b="0" i="0" u="none" strike="noStrike" cap="none" dirty="0">
                <a:solidFill>
                  <a:schemeClr val="dk1"/>
                </a:solidFill>
                <a:effectLst/>
                <a:latin typeface="Calibri"/>
                <a:ea typeface="Calibri"/>
                <a:cs typeface="Calibri"/>
                <a:sym typeface="Calibri"/>
              </a:rPr>
              <a:t>© Copyright UpGrad Education </a:t>
            </a:r>
            <a:r>
              <a:rPr lang="en-IN" sz="1200" b="0" i="0" u="none" strike="noStrike" cap="none" dirty="0" err="1">
                <a:solidFill>
                  <a:schemeClr val="dk1"/>
                </a:solidFill>
                <a:effectLst/>
                <a:latin typeface="Calibri"/>
                <a:ea typeface="Calibri"/>
                <a:cs typeface="Calibri"/>
                <a:sym typeface="Calibri"/>
              </a:rPr>
              <a:t>Pvt.</a:t>
            </a:r>
            <a:r>
              <a:rPr lang="en-IN" sz="1200" b="0" i="0" u="none" strike="noStrike" cap="none" dirty="0">
                <a:solidFill>
                  <a:schemeClr val="dk1"/>
                </a:solidFill>
                <a:effectLst/>
                <a:latin typeface="Calibri"/>
                <a:ea typeface="Calibri"/>
                <a:cs typeface="Calibri"/>
                <a:sym typeface="Calibri"/>
              </a:rPr>
              <a:t> Ltd. All rights reserved</a:t>
            </a:r>
          </a:p>
          <a:p>
            <a:r>
              <a:rPr lang="en-IN" sz="1200" b="0" i="0" u="none" strike="noStrike" cap="none" dirty="0">
                <a:solidFill>
                  <a:schemeClr val="dk1"/>
                </a:solidFill>
                <a:effectLst/>
                <a:latin typeface="Calibri"/>
                <a:ea typeface="Calibri"/>
                <a:cs typeface="Calibri"/>
                <a:sym typeface="Calibri"/>
              </a:rPr>
              <a:t>	</a:t>
            </a:r>
          </a:p>
          <a:p>
            <a:r>
              <a:rPr lang="en-IN" sz="1200" b="0" i="0" u="none" strike="noStrike" cap="none" dirty="0">
                <a:solidFill>
                  <a:schemeClr val="dk1"/>
                </a:solidFill>
                <a:effectLst/>
                <a:latin typeface="Calibri"/>
                <a:ea typeface="Calibri"/>
                <a:cs typeface="Calibri"/>
                <a:sym typeface="Calibri"/>
              </a:rPr>
              <a:t> </a:t>
            </a:r>
          </a:p>
          <a:p>
            <a:pPr marL="0" lvl="0" indent="0" algn="l" rtl="0">
              <a:spcBef>
                <a:spcPts val="0"/>
              </a:spcBef>
              <a:spcAft>
                <a:spcPts val="0"/>
              </a:spcAft>
              <a:buNone/>
            </a:pPr>
            <a:endParaRPr dirty="0"/>
          </a:p>
        </p:txBody>
      </p:sp>
      <p:sp>
        <p:nvSpPr>
          <p:cNvPr id="674" name="Google Shape;674;g74d9b447a4_1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564786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2"/>
        <p:cNvGrpSpPr/>
        <p:nvPr/>
      </p:nvGrpSpPr>
      <p:grpSpPr>
        <a:xfrm>
          <a:off x="0" y="0"/>
          <a:ext cx="0" cy="0"/>
          <a:chOff x="0" y="0"/>
          <a:chExt cx="0" cy="0"/>
        </a:xfrm>
      </p:grpSpPr>
      <p:sp>
        <p:nvSpPr>
          <p:cNvPr id="673" name="Google Shape;673;g74d9b447a4_1_8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r>
              <a:rPr lang="en-IN" sz="1200" b="0" i="0" u="none" strike="noStrike" cap="none" dirty="0">
                <a:solidFill>
                  <a:schemeClr val="dk1"/>
                </a:solidFill>
                <a:effectLst/>
                <a:latin typeface="Calibri"/>
                <a:ea typeface="Calibri"/>
                <a:cs typeface="Calibri"/>
                <a:sym typeface="Calibri"/>
              </a:rPr>
              <a:t>© Copyright UpGrad Education </a:t>
            </a:r>
            <a:r>
              <a:rPr lang="en-IN" sz="1200" b="0" i="0" u="none" strike="noStrike" cap="none" dirty="0" err="1">
                <a:solidFill>
                  <a:schemeClr val="dk1"/>
                </a:solidFill>
                <a:effectLst/>
                <a:latin typeface="Calibri"/>
                <a:ea typeface="Calibri"/>
                <a:cs typeface="Calibri"/>
                <a:sym typeface="Calibri"/>
              </a:rPr>
              <a:t>Pvt.</a:t>
            </a:r>
            <a:r>
              <a:rPr lang="en-IN" sz="1200" b="0" i="0" u="none" strike="noStrike" cap="none" dirty="0">
                <a:solidFill>
                  <a:schemeClr val="dk1"/>
                </a:solidFill>
                <a:effectLst/>
                <a:latin typeface="Calibri"/>
                <a:ea typeface="Calibri"/>
                <a:cs typeface="Calibri"/>
                <a:sym typeface="Calibri"/>
              </a:rPr>
              <a:t> Ltd. All rights reserved</a:t>
            </a:r>
          </a:p>
          <a:p>
            <a:r>
              <a:rPr lang="en-IN" sz="1200" b="0" i="0" u="none" strike="noStrike" cap="none" dirty="0">
                <a:solidFill>
                  <a:schemeClr val="dk1"/>
                </a:solidFill>
                <a:effectLst/>
                <a:latin typeface="Calibri"/>
                <a:ea typeface="Calibri"/>
                <a:cs typeface="Calibri"/>
                <a:sym typeface="Calibri"/>
              </a:rPr>
              <a:t>	</a:t>
            </a:r>
          </a:p>
          <a:p>
            <a:r>
              <a:rPr lang="en-IN" sz="1200" b="0" i="0" u="none" strike="noStrike" cap="none" dirty="0">
                <a:solidFill>
                  <a:schemeClr val="dk1"/>
                </a:solidFill>
                <a:effectLst/>
                <a:latin typeface="Calibri"/>
                <a:ea typeface="Calibri"/>
                <a:cs typeface="Calibri"/>
                <a:sym typeface="Calibri"/>
              </a:rPr>
              <a:t> </a:t>
            </a:r>
          </a:p>
          <a:p>
            <a:pPr marL="0" lvl="0" indent="0" algn="l" rtl="0">
              <a:spcBef>
                <a:spcPts val="0"/>
              </a:spcBef>
              <a:spcAft>
                <a:spcPts val="0"/>
              </a:spcAft>
              <a:buNone/>
            </a:pPr>
            <a:endParaRPr dirty="0"/>
          </a:p>
        </p:txBody>
      </p:sp>
      <p:sp>
        <p:nvSpPr>
          <p:cNvPr id="674" name="Google Shape;674;g74d9b447a4_1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624821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2"/>
        <p:cNvGrpSpPr/>
        <p:nvPr/>
      </p:nvGrpSpPr>
      <p:grpSpPr>
        <a:xfrm>
          <a:off x="0" y="0"/>
          <a:ext cx="0" cy="0"/>
          <a:chOff x="0" y="0"/>
          <a:chExt cx="0" cy="0"/>
        </a:xfrm>
      </p:grpSpPr>
      <p:sp>
        <p:nvSpPr>
          <p:cNvPr id="673" name="Google Shape;673;g74d9b447a4_1_8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r>
              <a:rPr lang="en-IN" sz="1200" b="0" i="0" u="none" strike="noStrike" cap="none" dirty="0">
                <a:solidFill>
                  <a:schemeClr val="dk1"/>
                </a:solidFill>
                <a:effectLst/>
                <a:latin typeface="Calibri"/>
                <a:ea typeface="Calibri"/>
                <a:cs typeface="Calibri"/>
                <a:sym typeface="Calibri"/>
              </a:rPr>
              <a:t>© Copyright UpGrad Education </a:t>
            </a:r>
            <a:r>
              <a:rPr lang="en-IN" sz="1200" b="0" i="0" u="none" strike="noStrike" cap="none" dirty="0" err="1">
                <a:solidFill>
                  <a:schemeClr val="dk1"/>
                </a:solidFill>
                <a:effectLst/>
                <a:latin typeface="Calibri"/>
                <a:ea typeface="Calibri"/>
                <a:cs typeface="Calibri"/>
                <a:sym typeface="Calibri"/>
              </a:rPr>
              <a:t>Pvt.</a:t>
            </a:r>
            <a:r>
              <a:rPr lang="en-IN" sz="1200" b="0" i="0" u="none" strike="noStrike" cap="none" dirty="0">
                <a:solidFill>
                  <a:schemeClr val="dk1"/>
                </a:solidFill>
                <a:effectLst/>
                <a:latin typeface="Calibri"/>
                <a:ea typeface="Calibri"/>
                <a:cs typeface="Calibri"/>
                <a:sym typeface="Calibri"/>
              </a:rPr>
              <a:t> Ltd. All rights reserved</a:t>
            </a:r>
          </a:p>
          <a:p>
            <a:r>
              <a:rPr lang="en-IN" sz="1200" b="0" i="0" u="none" strike="noStrike" cap="none" dirty="0">
                <a:solidFill>
                  <a:schemeClr val="dk1"/>
                </a:solidFill>
                <a:effectLst/>
                <a:latin typeface="Calibri"/>
                <a:ea typeface="Calibri"/>
                <a:cs typeface="Calibri"/>
                <a:sym typeface="Calibri"/>
              </a:rPr>
              <a:t>	</a:t>
            </a:r>
          </a:p>
          <a:p>
            <a:r>
              <a:rPr lang="en-IN" sz="1200" b="0" i="0" u="none" strike="noStrike" cap="none" dirty="0">
                <a:solidFill>
                  <a:schemeClr val="dk1"/>
                </a:solidFill>
                <a:effectLst/>
                <a:latin typeface="Calibri"/>
                <a:ea typeface="Calibri"/>
                <a:cs typeface="Calibri"/>
                <a:sym typeface="Calibri"/>
              </a:rPr>
              <a:t> </a:t>
            </a:r>
          </a:p>
          <a:p>
            <a:pPr marL="0" lvl="0" indent="0" algn="l" rtl="0">
              <a:spcBef>
                <a:spcPts val="0"/>
              </a:spcBef>
              <a:spcAft>
                <a:spcPts val="0"/>
              </a:spcAft>
              <a:buNone/>
            </a:pPr>
            <a:endParaRPr dirty="0"/>
          </a:p>
        </p:txBody>
      </p:sp>
      <p:sp>
        <p:nvSpPr>
          <p:cNvPr id="674" name="Google Shape;674;g74d9b447a4_1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579187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6"/>
        <p:cNvGrpSpPr/>
        <p:nvPr/>
      </p:nvGrpSpPr>
      <p:grpSpPr>
        <a:xfrm>
          <a:off x="0" y="0"/>
          <a:ext cx="0" cy="0"/>
          <a:chOff x="0" y="0"/>
          <a:chExt cx="0" cy="0"/>
        </a:xfrm>
      </p:grpSpPr>
      <p:sp>
        <p:nvSpPr>
          <p:cNvPr id="667" name="Google Shape;667;g74d9b447a4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8" name="Google Shape;668;g74d9b447a4_1_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r>
              <a:rPr lang="en-IN" sz="1200" b="0" i="0" u="none" strike="noStrike" cap="none" dirty="0">
                <a:solidFill>
                  <a:schemeClr val="dk1"/>
                </a:solidFill>
                <a:effectLst/>
                <a:latin typeface="Calibri"/>
                <a:ea typeface="Calibri"/>
                <a:cs typeface="Calibri"/>
                <a:sym typeface="Calibri"/>
              </a:rPr>
              <a:t>© Copyright UpGrad Education </a:t>
            </a:r>
            <a:r>
              <a:rPr lang="en-IN" sz="1200" b="0" i="0" u="none" strike="noStrike" cap="none" dirty="0" err="1">
                <a:solidFill>
                  <a:schemeClr val="dk1"/>
                </a:solidFill>
                <a:effectLst/>
                <a:latin typeface="Calibri"/>
                <a:ea typeface="Calibri"/>
                <a:cs typeface="Calibri"/>
                <a:sym typeface="Calibri"/>
              </a:rPr>
              <a:t>Pvt.</a:t>
            </a:r>
            <a:r>
              <a:rPr lang="en-IN" sz="1200" b="0" i="0" u="none" strike="noStrike" cap="none" dirty="0">
                <a:solidFill>
                  <a:schemeClr val="dk1"/>
                </a:solidFill>
                <a:effectLst/>
                <a:latin typeface="Calibri"/>
                <a:ea typeface="Calibri"/>
                <a:cs typeface="Calibri"/>
                <a:sym typeface="Calibri"/>
              </a:rPr>
              <a:t> Ltd. All rights reserved</a:t>
            </a:r>
          </a:p>
          <a:p>
            <a:r>
              <a:rPr lang="en-IN" sz="1200" b="0" i="0" u="none" strike="noStrike" cap="none" dirty="0">
                <a:solidFill>
                  <a:schemeClr val="dk1"/>
                </a:solidFill>
                <a:effectLst/>
                <a:latin typeface="Calibri"/>
                <a:ea typeface="Calibri"/>
                <a:cs typeface="Calibri"/>
                <a:sym typeface="Calibri"/>
              </a:rPr>
              <a:t>	</a:t>
            </a:r>
          </a:p>
          <a:p>
            <a:r>
              <a:rPr lang="en-IN" sz="1200" b="0" i="0" u="none" strike="noStrike" cap="none" dirty="0">
                <a:solidFill>
                  <a:schemeClr val="dk1"/>
                </a:solidFill>
                <a:effectLst/>
                <a:latin typeface="Calibri"/>
                <a:ea typeface="Calibri"/>
                <a:cs typeface="Calibri"/>
                <a:sym typeface="Calibri"/>
              </a:rPr>
              <a:t> </a:t>
            </a:r>
          </a:p>
          <a:p>
            <a:pPr marL="0" lvl="0" indent="0" algn="l" rtl="0">
              <a:spcBef>
                <a:spcPts val="0"/>
              </a:spcBef>
              <a:spcAft>
                <a:spcPts val="0"/>
              </a:spcAft>
              <a:buNone/>
            </a:pPr>
            <a:endParaRPr dirty="0"/>
          </a:p>
        </p:txBody>
      </p:sp>
      <p:sp>
        <p:nvSpPr>
          <p:cNvPr id="669" name="Google Shape;669;g74d9b447a4_1_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IN"/>
              <a:t>19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8"/>
        <p:cNvGrpSpPr/>
        <p:nvPr/>
      </p:nvGrpSpPr>
      <p:grpSpPr>
        <a:xfrm>
          <a:off x="0" y="0"/>
          <a:ext cx="0" cy="0"/>
          <a:chOff x="0" y="0"/>
          <a:chExt cx="0" cy="0"/>
        </a:xfrm>
      </p:grpSpPr>
      <p:sp>
        <p:nvSpPr>
          <p:cNvPr id="619" name="Google Shape;619;g8413a67c37_0_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r>
              <a:rPr lang="en-IN" sz="1200" b="0" i="0" u="none" strike="noStrike" cap="none" dirty="0">
                <a:solidFill>
                  <a:schemeClr val="dk1"/>
                </a:solidFill>
                <a:effectLst/>
                <a:latin typeface="Calibri"/>
                <a:ea typeface="Calibri"/>
                <a:cs typeface="Calibri"/>
                <a:sym typeface="Calibri"/>
              </a:rPr>
              <a:t>© Copyright UpGrad Education </a:t>
            </a:r>
            <a:r>
              <a:rPr lang="en-IN" sz="1200" b="0" i="0" u="none" strike="noStrike" cap="none" dirty="0" err="1">
                <a:solidFill>
                  <a:schemeClr val="dk1"/>
                </a:solidFill>
                <a:effectLst/>
                <a:latin typeface="Calibri"/>
                <a:ea typeface="Calibri"/>
                <a:cs typeface="Calibri"/>
                <a:sym typeface="Calibri"/>
              </a:rPr>
              <a:t>Pvt.</a:t>
            </a:r>
            <a:r>
              <a:rPr lang="en-IN" sz="1200" b="0" i="0" u="none" strike="noStrike" cap="none" dirty="0">
                <a:solidFill>
                  <a:schemeClr val="dk1"/>
                </a:solidFill>
                <a:effectLst/>
                <a:latin typeface="Calibri"/>
                <a:ea typeface="Calibri"/>
                <a:cs typeface="Calibri"/>
                <a:sym typeface="Calibri"/>
              </a:rPr>
              <a:t> Ltd. All rights reserved</a:t>
            </a:r>
          </a:p>
          <a:p>
            <a:r>
              <a:rPr lang="en-IN" sz="1200" b="0" i="0" u="none" strike="noStrike" cap="none" dirty="0">
                <a:solidFill>
                  <a:schemeClr val="dk1"/>
                </a:solidFill>
                <a:effectLst/>
                <a:latin typeface="Calibri"/>
                <a:ea typeface="Calibri"/>
                <a:cs typeface="Calibri"/>
                <a:sym typeface="Calibri"/>
              </a:rPr>
              <a:t>	</a:t>
            </a:r>
          </a:p>
          <a:p>
            <a:r>
              <a:rPr lang="en-IN" sz="1200" b="0" i="0" u="none" strike="noStrike" cap="none" dirty="0">
                <a:solidFill>
                  <a:schemeClr val="dk1"/>
                </a:solidFill>
                <a:effectLst/>
                <a:latin typeface="Calibri"/>
                <a:ea typeface="Calibri"/>
                <a:cs typeface="Calibri"/>
                <a:sym typeface="Calibri"/>
              </a:rPr>
              <a:t> </a:t>
            </a:r>
          </a:p>
          <a:p>
            <a:pPr marL="0" lvl="0" indent="0" algn="l" rtl="0">
              <a:spcBef>
                <a:spcPts val="0"/>
              </a:spcBef>
              <a:spcAft>
                <a:spcPts val="0"/>
              </a:spcAft>
              <a:buNone/>
            </a:pPr>
            <a:endParaRPr dirty="0"/>
          </a:p>
        </p:txBody>
      </p:sp>
      <p:sp>
        <p:nvSpPr>
          <p:cNvPr id="620" name="Google Shape;620;g8413a67c37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74d9b447a4_1_8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r>
              <a:rPr lang="en-IN" sz="1200" b="0" i="0" u="none" strike="noStrike" cap="none" dirty="0">
                <a:solidFill>
                  <a:schemeClr val="dk1"/>
                </a:solidFill>
                <a:effectLst/>
                <a:latin typeface="Calibri"/>
                <a:ea typeface="Calibri"/>
                <a:cs typeface="Calibri"/>
                <a:sym typeface="Calibri"/>
              </a:rPr>
              <a:t>© Copyright UpGrad Education </a:t>
            </a:r>
            <a:r>
              <a:rPr lang="en-IN" sz="1200" b="0" i="0" u="none" strike="noStrike" cap="none" dirty="0" err="1">
                <a:solidFill>
                  <a:schemeClr val="dk1"/>
                </a:solidFill>
                <a:effectLst/>
                <a:latin typeface="Calibri"/>
                <a:ea typeface="Calibri"/>
                <a:cs typeface="Calibri"/>
                <a:sym typeface="Calibri"/>
              </a:rPr>
              <a:t>Pvt.</a:t>
            </a:r>
            <a:r>
              <a:rPr lang="en-IN" sz="1200" b="0" i="0" u="none" strike="noStrike" cap="none" dirty="0">
                <a:solidFill>
                  <a:schemeClr val="dk1"/>
                </a:solidFill>
                <a:effectLst/>
                <a:latin typeface="Calibri"/>
                <a:ea typeface="Calibri"/>
                <a:cs typeface="Calibri"/>
                <a:sym typeface="Calibri"/>
              </a:rPr>
              <a:t> Ltd. All rights reserved</a:t>
            </a:r>
          </a:p>
          <a:p>
            <a:r>
              <a:rPr lang="en-IN" sz="1200" b="0" i="0" u="none" strike="noStrike" cap="none" dirty="0">
                <a:solidFill>
                  <a:schemeClr val="dk1"/>
                </a:solidFill>
                <a:effectLst/>
                <a:latin typeface="Calibri"/>
                <a:ea typeface="Calibri"/>
                <a:cs typeface="Calibri"/>
                <a:sym typeface="Calibri"/>
              </a:rPr>
              <a:t>	</a:t>
            </a:r>
          </a:p>
          <a:p>
            <a:r>
              <a:rPr lang="en-IN" sz="1200" b="0" i="0" u="none" strike="noStrike" cap="none" dirty="0">
                <a:solidFill>
                  <a:schemeClr val="dk1"/>
                </a:solidFill>
                <a:effectLst/>
                <a:latin typeface="Calibri"/>
                <a:ea typeface="Calibri"/>
                <a:cs typeface="Calibri"/>
                <a:sym typeface="Calibri"/>
              </a:rPr>
              <a:t> </a:t>
            </a:r>
          </a:p>
          <a:p>
            <a:pPr marL="0" lvl="0" indent="0" algn="l" rtl="0">
              <a:spcBef>
                <a:spcPts val="0"/>
              </a:spcBef>
              <a:spcAft>
                <a:spcPts val="0"/>
              </a:spcAft>
              <a:buNone/>
            </a:pPr>
            <a:endParaRPr dirty="0"/>
          </a:p>
        </p:txBody>
      </p:sp>
      <p:sp>
        <p:nvSpPr>
          <p:cNvPr id="680" name="Google Shape;680;g74d9b447a4_1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6"/>
        <p:cNvGrpSpPr/>
        <p:nvPr/>
      </p:nvGrpSpPr>
      <p:grpSpPr>
        <a:xfrm>
          <a:off x="0" y="0"/>
          <a:ext cx="0" cy="0"/>
          <a:chOff x="0" y="0"/>
          <a:chExt cx="0" cy="0"/>
        </a:xfrm>
      </p:grpSpPr>
      <p:sp>
        <p:nvSpPr>
          <p:cNvPr id="687" name="Google Shape;687;g74d9b447a4_1_9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r>
              <a:rPr lang="en-IN" sz="1200" b="0" i="0" u="none" strike="noStrike" cap="none" dirty="0">
                <a:solidFill>
                  <a:schemeClr val="dk1"/>
                </a:solidFill>
                <a:effectLst/>
                <a:latin typeface="Calibri"/>
                <a:ea typeface="Calibri"/>
                <a:cs typeface="Calibri"/>
                <a:sym typeface="Calibri"/>
              </a:rPr>
              <a:t>© Copyright UpGrad Education </a:t>
            </a:r>
            <a:r>
              <a:rPr lang="en-IN" sz="1200" b="0" i="0" u="none" strike="noStrike" cap="none" dirty="0" err="1">
                <a:solidFill>
                  <a:schemeClr val="dk1"/>
                </a:solidFill>
                <a:effectLst/>
                <a:latin typeface="Calibri"/>
                <a:ea typeface="Calibri"/>
                <a:cs typeface="Calibri"/>
                <a:sym typeface="Calibri"/>
              </a:rPr>
              <a:t>Pvt.</a:t>
            </a:r>
            <a:r>
              <a:rPr lang="en-IN" sz="1200" b="0" i="0" u="none" strike="noStrike" cap="none" dirty="0">
                <a:solidFill>
                  <a:schemeClr val="dk1"/>
                </a:solidFill>
                <a:effectLst/>
                <a:latin typeface="Calibri"/>
                <a:ea typeface="Calibri"/>
                <a:cs typeface="Calibri"/>
                <a:sym typeface="Calibri"/>
              </a:rPr>
              <a:t> Ltd. All rights reserved</a:t>
            </a:r>
          </a:p>
          <a:p>
            <a:r>
              <a:rPr lang="en-IN" sz="1200" b="0" i="0" u="none" strike="noStrike" cap="none" dirty="0">
                <a:solidFill>
                  <a:schemeClr val="dk1"/>
                </a:solidFill>
                <a:effectLst/>
                <a:latin typeface="Calibri"/>
                <a:ea typeface="Calibri"/>
                <a:cs typeface="Calibri"/>
                <a:sym typeface="Calibri"/>
              </a:rPr>
              <a:t>	</a:t>
            </a:r>
          </a:p>
          <a:p>
            <a:r>
              <a:rPr lang="en-IN" sz="1200" b="0" i="0" u="none" strike="noStrike" cap="none" dirty="0">
                <a:solidFill>
                  <a:schemeClr val="dk1"/>
                </a:solidFill>
                <a:effectLst/>
                <a:latin typeface="Calibri"/>
                <a:ea typeface="Calibri"/>
                <a:cs typeface="Calibri"/>
                <a:sym typeface="Calibri"/>
              </a:rPr>
              <a:t> </a:t>
            </a:r>
          </a:p>
          <a:p>
            <a:pPr marL="0" lvl="0" indent="0" algn="l" rtl="0">
              <a:spcBef>
                <a:spcPts val="0"/>
              </a:spcBef>
              <a:spcAft>
                <a:spcPts val="0"/>
              </a:spcAft>
              <a:buNone/>
            </a:pPr>
            <a:endParaRPr dirty="0"/>
          </a:p>
        </p:txBody>
      </p:sp>
      <p:sp>
        <p:nvSpPr>
          <p:cNvPr id="688" name="Google Shape;688;g74d9b447a4_1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6"/>
        <p:cNvGrpSpPr/>
        <p:nvPr/>
      </p:nvGrpSpPr>
      <p:grpSpPr>
        <a:xfrm>
          <a:off x="0" y="0"/>
          <a:ext cx="0" cy="0"/>
          <a:chOff x="0" y="0"/>
          <a:chExt cx="0" cy="0"/>
        </a:xfrm>
      </p:grpSpPr>
      <p:sp>
        <p:nvSpPr>
          <p:cNvPr id="687" name="Google Shape;687;g74d9b447a4_1_9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r>
              <a:rPr lang="en-IN" sz="1200" b="0" i="0" u="none" strike="noStrike" cap="none" dirty="0">
                <a:solidFill>
                  <a:schemeClr val="dk1"/>
                </a:solidFill>
                <a:effectLst/>
                <a:latin typeface="Calibri"/>
                <a:ea typeface="Calibri"/>
                <a:cs typeface="Calibri"/>
                <a:sym typeface="Calibri"/>
              </a:rPr>
              <a:t>© Copyright UpGrad Education </a:t>
            </a:r>
            <a:r>
              <a:rPr lang="en-IN" sz="1200" b="0" i="0" u="none" strike="noStrike" cap="none" dirty="0" err="1">
                <a:solidFill>
                  <a:schemeClr val="dk1"/>
                </a:solidFill>
                <a:effectLst/>
                <a:latin typeface="Calibri"/>
                <a:ea typeface="Calibri"/>
                <a:cs typeface="Calibri"/>
                <a:sym typeface="Calibri"/>
              </a:rPr>
              <a:t>Pvt.</a:t>
            </a:r>
            <a:r>
              <a:rPr lang="en-IN" sz="1200" b="0" i="0" u="none" strike="noStrike" cap="none" dirty="0">
                <a:solidFill>
                  <a:schemeClr val="dk1"/>
                </a:solidFill>
                <a:effectLst/>
                <a:latin typeface="Calibri"/>
                <a:ea typeface="Calibri"/>
                <a:cs typeface="Calibri"/>
                <a:sym typeface="Calibri"/>
              </a:rPr>
              <a:t> Ltd. All rights reserved</a:t>
            </a:r>
          </a:p>
          <a:p>
            <a:r>
              <a:rPr lang="en-IN" sz="1200" b="0" i="0" u="none" strike="noStrike" cap="none" dirty="0">
                <a:solidFill>
                  <a:schemeClr val="dk1"/>
                </a:solidFill>
                <a:effectLst/>
                <a:latin typeface="Calibri"/>
                <a:ea typeface="Calibri"/>
                <a:cs typeface="Calibri"/>
                <a:sym typeface="Calibri"/>
              </a:rPr>
              <a:t>	</a:t>
            </a:r>
          </a:p>
          <a:p>
            <a:r>
              <a:rPr lang="en-IN" sz="1200" b="0" i="0" u="none" strike="noStrike" cap="none" dirty="0">
                <a:solidFill>
                  <a:schemeClr val="dk1"/>
                </a:solidFill>
                <a:effectLst/>
                <a:latin typeface="Calibri"/>
                <a:ea typeface="Calibri"/>
                <a:cs typeface="Calibri"/>
                <a:sym typeface="Calibri"/>
              </a:rPr>
              <a:t> </a:t>
            </a:r>
          </a:p>
          <a:p>
            <a:pPr marL="0" lvl="0" indent="0" algn="l" rtl="0">
              <a:spcBef>
                <a:spcPts val="0"/>
              </a:spcBef>
              <a:spcAft>
                <a:spcPts val="0"/>
              </a:spcAft>
              <a:buNone/>
            </a:pPr>
            <a:endParaRPr dirty="0"/>
          </a:p>
        </p:txBody>
      </p:sp>
      <p:sp>
        <p:nvSpPr>
          <p:cNvPr id="688" name="Google Shape;688;g74d9b447a4_1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3340584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6"/>
        <p:cNvGrpSpPr/>
        <p:nvPr/>
      </p:nvGrpSpPr>
      <p:grpSpPr>
        <a:xfrm>
          <a:off x="0" y="0"/>
          <a:ext cx="0" cy="0"/>
          <a:chOff x="0" y="0"/>
          <a:chExt cx="0" cy="0"/>
        </a:xfrm>
      </p:grpSpPr>
      <p:sp>
        <p:nvSpPr>
          <p:cNvPr id="687" name="Google Shape;687;g74d9b447a4_1_9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r>
              <a:rPr lang="en-IN" sz="1200" b="0" i="0" u="none" strike="noStrike" cap="none" dirty="0">
                <a:solidFill>
                  <a:schemeClr val="dk1"/>
                </a:solidFill>
                <a:effectLst/>
                <a:latin typeface="Calibri"/>
                <a:ea typeface="Calibri"/>
                <a:cs typeface="Calibri"/>
                <a:sym typeface="Calibri"/>
              </a:rPr>
              <a:t>© Copyright UpGrad Education </a:t>
            </a:r>
            <a:r>
              <a:rPr lang="en-IN" sz="1200" b="0" i="0" u="none" strike="noStrike" cap="none" dirty="0" err="1">
                <a:solidFill>
                  <a:schemeClr val="dk1"/>
                </a:solidFill>
                <a:effectLst/>
                <a:latin typeface="Calibri"/>
                <a:ea typeface="Calibri"/>
                <a:cs typeface="Calibri"/>
                <a:sym typeface="Calibri"/>
              </a:rPr>
              <a:t>Pvt.</a:t>
            </a:r>
            <a:r>
              <a:rPr lang="en-IN" sz="1200" b="0" i="0" u="none" strike="noStrike" cap="none" dirty="0">
                <a:solidFill>
                  <a:schemeClr val="dk1"/>
                </a:solidFill>
                <a:effectLst/>
                <a:latin typeface="Calibri"/>
                <a:ea typeface="Calibri"/>
                <a:cs typeface="Calibri"/>
                <a:sym typeface="Calibri"/>
              </a:rPr>
              <a:t> Ltd. All rights reserved</a:t>
            </a:r>
          </a:p>
          <a:p>
            <a:r>
              <a:rPr lang="en-IN" sz="1200" b="0" i="0" u="none" strike="noStrike" cap="none" dirty="0">
                <a:solidFill>
                  <a:schemeClr val="dk1"/>
                </a:solidFill>
                <a:effectLst/>
                <a:latin typeface="Calibri"/>
                <a:ea typeface="Calibri"/>
                <a:cs typeface="Calibri"/>
                <a:sym typeface="Calibri"/>
              </a:rPr>
              <a:t>	</a:t>
            </a:r>
          </a:p>
          <a:p>
            <a:r>
              <a:rPr lang="en-IN" sz="1200" b="0" i="0" u="none" strike="noStrike" cap="none" dirty="0">
                <a:solidFill>
                  <a:schemeClr val="dk1"/>
                </a:solidFill>
                <a:effectLst/>
                <a:latin typeface="Calibri"/>
                <a:ea typeface="Calibri"/>
                <a:cs typeface="Calibri"/>
                <a:sym typeface="Calibri"/>
              </a:rPr>
              <a:t> </a:t>
            </a:r>
          </a:p>
          <a:p>
            <a:pPr marL="0" lvl="0" indent="0" algn="l" rtl="0">
              <a:spcBef>
                <a:spcPts val="0"/>
              </a:spcBef>
              <a:spcAft>
                <a:spcPts val="0"/>
              </a:spcAft>
              <a:buNone/>
            </a:pPr>
            <a:endParaRPr dirty="0"/>
          </a:p>
        </p:txBody>
      </p:sp>
      <p:sp>
        <p:nvSpPr>
          <p:cNvPr id="688" name="Google Shape;688;g74d9b447a4_1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060948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6"/>
        <p:cNvGrpSpPr/>
        <p:nvPr/>
      </p:nvGrpSpPr>
      <p:grpSpPr>
        <a:xfrm>
          <a:off x="0" y="0"/>
          <a:ext cx="0" cy="0"/>
          <a:chOff x="0" y="0"/>
          <a:chExt cx="0" cy="0"/>
        </a:xfrm>
      </p:grpSpPr>
      <p:sp>
        <p:nvSpPr>
          <p:cNvPr id="687" name="Google Shape;687;g74d9b447a4_1_9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r>
              <a:rPr lang="en-IN" sz="1200" b="0" i="0" u="none" strike="noStrike" cap="none" dirty="0">
                <a:solidFill>
                  <a:schemeClr val="dk1"/>
                </a:solidFill>
                <a:effectLst/>
                <a:latin typeface="Calibri"/>
                <a:ea typeface="Calibri"/>
                <a:cs typeface="Calibri"/>
                <a:sym typeface="Calibri"/>
              </a:rPr>
              <a:t>© Copyright UpGrad Education </a:t>
            </a:r>
            <a:r>
              <a:rPr lang="en-IN" sz="1200" b="0" i="0" u="none" strike="noStrike" cap="none" dirty="0" err="1">
                <a:solidFill>
                  <a:schemeClr val="dk1"/>
                </a:solidFill>
                <a:effectLst/>
                <a:latin typeface="Calibri"/>
                <a:ea typeface="Calibri"/>
                <a:cs typeface="Calibri"/>
                <a:sym typeface="Calibri"/>
              </a:rPr>
              <a:t>Pvt.</a:t>
            </a:r>
            <a:r>
              <a:rPr lang="en-IN" sz="1200" b="0" i="0" u="none" strike="noStrike" cap="none" dirty="0">
                <a:solidFill>
                  <a:schemeClr val="dk1"/>
                </a:solidFill>
                <a:effectLst/>
                <a:latin typeface="Calibri"/>
                <a:ea typeface="Calibri"/>
                <a:cs typeface="Calibri"/>
                <a:sym typeface="Calibri"/>
              </a:rPr>
              <a:t> Ltd. All rights reserved</a:t>
            </a:r>
          </a:p>
          <a:p>
            <a:r>
              <a:rPr lang="en-IN" sz="1200" b="0" i="0" u="none" strike="noStrike" cap="none" dirty="0">
                <a:solidFill>
                  <a:schemeClr val="dk1"/>
                </a:solidFill>
                <a:effectLst/>
                <a:latin typeface="Calibri"/>
                <a:ea typeface="Calibri"/>
                <a:cs typeface="Calibri"/>
                <a:sym typeface="Calibri"/>
              </a:rPr>
              <a:t>	</a:t>
            </a:r>
          </a:p>
          <a:p>
            <a:r>
              <a:rPr lang="en-IN" sz="1200" b="0" i="0" u="none" strike="noStrike" cap="none" dirty="0">
                <a:solidFill>
                  <a:schemeClr val="dk1"/>
                </a:solidFill>
                <a:effectLst/>
                <a:latin typeface="Calibri"/>
                <a:ea typeface="Calibri"/>
                <a:cs typeface="Calibri"/>
                <a:sym typeface="Calibri"/>
              </a:rPr>
              <a:t> </a:t>
            </a:r>
          </a:p>
          <a:p>
            <a:pPr marL="0" lvl="0" indent="0" algn="l" rtl="0">
              <a:spcBef>
                <a:spcPts val="0"/>
              </a:spcBef>
              <a:spcAft>
                <a:spcPts val="0"/>
              </a:spcAft>
              <a:buNone/>
            </a:pPr>
            <a:endParaRPr dirty="0"/>
          </a:p>
        </p:txBody>
      </p:sp>
      <p:sp>
        <p:nvSpPr>
          <p:cNvPr id="688" name="Google Shape;688;g74d9b447a4_1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372235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4"/>
        <p:cNvGrpSpPr/>
        <p:nvPr/>
      </p:nvGrpSpPr>
      <p:grpSpPr>
        <a:xfrm>
          <a:off x="0" y="0"/>
          <a:ext cx="0" cy="0"/>
          <a:chOff x="0" y="0"/>
          <a:chExt cx="0" cy="0"/>
        </a:xfrm>
      </p:grpSpPr>
      <p:sp>
        <p:nvSpPr>
          <p:cNvPr id="695" name="Google Shape;695;g74d9b447a4_1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6" name="Google Shape;696;g74d9b447a4_1_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r>
              <a:rPr lang="en-IN" sz="1200" b="0" i="0" u="none" strike="noStrike" cap="none" dirty="0">
                <a:solidFill>
                  <a:schemeClr val="dk1"/>
                </a:solidFill>
                <a:effectLst/>
                <a:latin typeface="Calibri"/>
                <a:ea typeface="Calibri"/>
                <a:cs typeface="Calibri"/>
                <a:sym typeface="Calibri"/>
              </a:rPr>
              <a:t>© Copyright UpGrad Education </a:t>
            </a:r>
            <a:r>
              <a:rPr lang="en-IN" sz="1200" b="0" i="0" u="none" strike="noStrike" cap="none" dirty="0" err="1">
                <a:solidFill>
                  <a:schemeClr val="dk1"/>
                </a:solidFill>
                <a:effectLst/>
                <a:latin typeface="Calibri"/>
                <a:ea typeface="Calibri"/>
                <a:cs typeface="Calibri"/>
                <a:sym typeface="Calibri"/>
              </a:rPr>
              <a:t>Pvt.</a:t>
            </a:r>
            <a:r>
              <a:rPr lang="en-IN" sz="1200" b="0" i="0" u="none" strike="noStrike" cap="none" dirty="0">
                <a:solidFill>
                  <a:schemeClr val="dk1"/>
                </a:solidFill>
                <a:effectLst/>
                <a:latin typeface="Calibri"/>
                <a:ea typeface="Calibri"/>
                <a:cs typeface="Calibri"/>
                <a:sym typeface="Calibri"/>
              </a:rPr>
              <a:t> Ltd. All rights reserved</a:t>
            </a:r>
          </a:p>
          <a:p>
            <a:r>
              <a:rPr lang="en-IN" sz="1200" b="0" i="0" u="none" strike="noStrike" cap="none" dirty="0">
                <a:solidFill>
                  <a:schemeClr val="dk1"/>
                </a:solidFill>
                <a:effectLst/>
                <a:latin typeface="Calibri"/>
                <a:ea typeface="Calibri"/>
                <a:cs typeface="Calibri"/>
                <a:sym typeface="Calibri"/>
              </a:rPr>
              <a:t>	</a:t>
            </a:r>
          </a:p>
          <a:p>
            <a:r>
              <a:rPr lang="en-IN" sz="1200" b="0" i="0" u="none" strike="noStrike" cap="none" dirty="0">
                <a:solidFill>
                  <a:schemeClr val="dk1"/>
                </a:solidFill>
                <a:effectLst/>
                <a:latin typeface="Calibri"/>
                <a:ea typeface="Calibri"/>
                <a:cs typeface="Calibri"/>
                <a:sym typeface="Calibri"/>
              </a:rPr>
              <a:t> </a:t>
            </a:r>
          </a:p>
          <a:p>
            <a:pPr marL="0" lvl="0" indent="0" algn="l" rtl="0">
              <a:spcBef>
                <a:spcPts val="0"/>
              </a:spcBef>
              <a:spcAft>
                <a:spcPts val="0"/>
              </a:spcAft>
              <a:buNone/>
            </a:pPr>
            <a:endParaRPr dirty="0"/>
          </a:p>
        </p:txBody>
      </p:sp>
      <p:sp>
        <p:nvSpPr>
          <p:cNvPr id="697" name="Google Shape;697;g74d9b447a4_1_5: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IN"/>
              <a:t>27</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0"/>
        <p:cNvGrpSpPr/>
        <p:nvPr/>
      </p:nvGrpSpPr>
      <p:grpSpPr>
        <a:xfrm>
          <a:off x="0" y="0"/>
          <a:ext cx="0" cy="0"/>
          <a:chOff x="0" y="0"/>
          <a:chExt cx="0" cy="0"/>
        </a:xfrm>
      </p:grpSpPr>
      <p:sp>
        <p:nvSpPr>
          <p:cNvPr id="701" name="Google Shape;701;g7fd94811f7_0_6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r>
              <a:rPr lang="en-IN" sz="1200" b="0" i="0" u="none" strike="noStrike" cap="none" dirty="0">
                <a:solidFill>
                  <a:schemeClr val="dk1"/>
                </a:solidFill>
                <a:effectLst/>
                <a:latin typeface="Calibri"/>
                <a:ea typeface="Calibri"/>
                <a:cs typeface="Calibri"/>
                <a:sym typeface="Calibri"/>
              </a:rPr>
              <a:t>© Copyright UpGrad Education </a:t>
            </a:r>
            <a:r>
              <a:rPr lang="en-IN" sz="1200" b="0" i="0" u="none" strike="noStrike" cap="none" dirty="0" err="1">
                <a:solidFill>
                  <a:schemeClr val="dk1"/>
                </a:solidFill>
                <a:effectLst/>
                <a:latin typeface="Calibri"/>
                <a:ea typeface="Calibri"/>
                <a:cs typeface="Calibri"/>
                <a:sym typeface="Calibri"/>
              </a:rPr>
              <a:t>Pvt.</a:t>
            </a:r>
            <a:r>
              <a:rPr lang="en-IN" sz="1200" b="0" i="0" u="none" strike="noStrike" cap="none" dirty="0">
                <a:solidFill>
                  <a:schemeClr val="dk1"/>
                </a:solidFill>
                <a:effectLst/>
                <a:latin typeface="Calibri"/>
                <a:ea typeface="Calibri"/>
                <a:cs typeface="Calibri"/>
                <a:sym typeface="Calibri"/>
              </a:rPr>
              <a:t> Ltd. All rights reserved</a:t>
            </a:r>
          </a:p>
          <a:p>
            <a:r>
              <a:rPr lang="en-IN" sz="1200" b="0" i="0" u="none" strike="noStrike" cap="none" dirty="0">
                <a:solidFill>
                  <a:schemeClr val="dk1"/>
                </a:solidFill>
                <a:effectLst/>
                <a:latin typeface="Calibri"/>
                <a:ea typeface="Calibri"/>
                <a:cs typeface="Calibri"/>
                <a:sym typeface="Calibri"/>
              </a:rPr>
              <a:t>	</a:t>
            </a:r>
          </a:p>
          <a:p>
            <a:r>
              <a:rPr lang="en-IN" sz="1200" b="0" i="0" u="none" strike="noStrike" cap="none" dirty="0">
                <a:solidFill>
                  <a:schemeClr val="dk1"/>
                </a:solidFill>
                <a:effectLst/>
                <a:latin typeface="Calibri"/>
                <a:ea typeface="Calibri"/>
                <a:cs typeface="Calibri"/>
                <a:sym typeface="Calibri"/>
              </a:rPr>
              <a:t> </a:t>
            </a:r>
          </a:p>
          <a:p>
            <a:pPr marL="0" lvl="0" indent="0" algn="l" rtl="0">
              <a:spcBef>
                <a:spcPts val="0"/>
              </a:spcBef>
              <a:spcAft>
                <a:spcPts val="0"/>
              </a:spcAft>
              <a:buNone/>
            </a:pPr>
            <a:endParaRPr dirty="0"/>
          </a:p>
        </p:txBody>
      </p:sp>
      <p:sp>
        <p:nvSpPr>
          <p:cNvPr id="702" name="Google Shape;702;g7fd94811f7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6"/>
        <p:cNvGrpSpPr/>
        <p:nvPr/>
      </p:nvGrpSpPr>
      <p:grpSpPr>
        <a:xfrm>
          <a:off x="0" y="0"/>
          <a:ext cx="0" cy="0"/>
          <a:chOff x="0" y="0"/>
          <a:chExt cx="0" cy="0"/>
        </a:xfrm>
      </p:grpSpPr>
      <p:sp>
        <p:nvSpPr>
          <p:cNvPr id="707" name="Google Shape;707;g74d9b447a4_1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8" name="Google Shape;708;g74d9b447a4_1_1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r>
              <a:rPr lang="en-IN" sz="1200" b="0" i="0" u="none" strike="noStrike" cap="none" dirty="0">
                <a:solidFill>
                  <a:schemeClr val="dk1"/>
                </a:solidFill>
                <a:effectLst/>
                <a:latin typeface="Calibri"/>
                <a:ea typeface="Calibri"/>
                <a:cs typeface="Calibri"/>
                <a:sym typeface="Calibri"/>
              </a:rPr>
              <a:t>© Copyright UpGrad Education </a:t>
            </a:r>
            <a:r>
              <a:rPr lang="en-IN" sz="1200" b="0" i="0" u="none" strike="noStrike" cap="none" dirty="0" err="1">
                <a:solidFill>
                  <a:schemeClr val="dk1"/>
                </a:solidFill>
                <a:effectLst/>
                <a:latin typeface="Calibri"/>
                <a:ea typeface="Calibri"/>
                <a:cs typeface="Calibri"/>
                <a:sym typeface="Calibri"/>
              </a:rPr>
              <a:t>Pvt.</a:t>
            </a:r>
            <a:r>
              <a:rPr lang="en-IN" sz="1200" b="0" i="0" u="none" strike="noStrike" cap="none" dirty="0">
                <a:solidFill>
                  <a:schemeClr val="dk1"/>
                </a:solidFill>
                <a:effectLst/>
                <a:latin typeface="Calibri"/>
                <a:ea typeface="Calibri"/>
                <a:cs typeface="Calibri"/>
                <a:sym typeface="Calibri"/>
              </a:rPr>
              <a:t> Ltd. All rights reserved</a:t>
            </a:r>
          </a:p>
          <a:p>
            <a:r>
              <a:rPr lang="en-IN" sz="1200" b="0" i="0" u="none" strike="noStrike" cap="none" dirty="0">
                <a:solidFill>
                  <a:schemeClr val="dk1"/>
                </a:solidFill>
                <a:effectLst/>
                <a:latin typeface="Calibri"/>
                <a:ea typeface="Calibri"/>
                <a:cs typeface="Calibri"/>
                <a:sym typeface="Calibri"/>
              </a:rPr>
              <a:t>	</a:t>
            </a:r>
          </a:p>
          <a:p>
            <a:r>
              <a:rPr lang="en-IN" sz="1200" b="0" i="0" u="none" strike="noStrike" cap="none" dirty="0">
                <a:solidFill>
                  <a:schemeClr val="dk1"/>
                </a:solidFill>
                <a:effectLst/>
                <a:latin typeface="Calibri"/>
                <a:ea typeface="Calibri"/>
                <a:cs typeface="Calibri"/>
                <a:sym typeface="Calibri"/>
              </a:rPr>
              <a:t> </a:t>
            </a:r>
          </a:p>
          <a:p>
            <a:pPr marL="0" lvl="0" indent="0" algn="l" rtl="0">
              <a:spcBef>
                <a:spcPts val="0"/>
              </a:spcBef>
              <a:spcAft>
                <a:spcPts val="0"/>
              </a:spcAft>
              <a:buNone/>
            </a:pPr>
            <a:endParaRPr dirty="0"/>
          </a:p>
        </p:txBody>
      </p:sp>
      <p:sp>
        <p:nvSpPr>
          <p:cNvPr id="709" name="Google Shape;709;g74d9b447a4_1_11: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IN"/>
              <a:t>29</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2"/>
        <p:cNvGrpSpPr/>
        <p:nvPr/>
      </p:nvGrpSpPr>
      <p:grpSpPr>
        <a:xfrm>
          <a:off x="0" y="0"/>
          <a:ext cx="0" cy="0"/>
          <a:chOff x="0" y="0"/>
          <a:chExt cx="0" cy="0"/>
        </a:xfrm>
      </p:grpSpPr>
      <p:sp>
        <p:nvSpPr>
          <p:cNvPr id="713" name="Google Shape;713;g7fd94811f7_0_7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r>
              <a:rPr lang="en-IN" sz="1200" b="0" i="0" u="none" strike="noStrike" cap="none" dirty="0">
                <a:solidFill>
                  <a:schemeClr val="dk1"/>
                </a:solidFill>
                <a:effectLst/>
                <a:latin typeface="Calibri"/>
                <a:ea typeface="Calibri"/>
                <a:cs typeface="Calibri"/>
                <a:sym typeface="Calibri"/>
              </a:rPr>
              <a:t>© Copyright UpGrad Education </a:t>
            </a:r>
            <a:r>
              <a:rPr lang="en-IN" sz="1200" b="0" i="0" u="none" strike="noStrike" cap="none" dirty="0" err="1">
                <a:solidFill>
                  <a:schemeClr val="dk1"/>
                </a:solidFill>
                <a:effectLst/>
                <a:latin typeface="Calibri"/>
                <a:ea typeface="Calibri"/>
                <a:cs typeface="Calibri"/>
                <a:sym typeface="Calibri"/>
              </a:rPr>
              <a:t>Pvt.</a:t>
            </a:r>
            <a:r>
              <a:rPr lang="en-IN" sz="1200" b="0" i="0" u="none" strike="noStrike" cap="none" dirty="0">
                <a:solidFill>
                  <a:schemeClr val="dk1"/>
                </a:solidFill>
                <a:effectLst/>
                <a:latin typeface="Calibri"/>
                <a:ea typeface="Calibri"/>
                <a:cs typeface="Calibri"/>
                <a:sym typeface="Calibri"/>
              </a:rPr>
              <a:t> Ltd. All rights reserved</a:t>
            </a:r>
          </a:p>
          <a:p>
            <a:r>
              <a:rPr lang="en-IN" sz="1200" b="0" i="0" u="none" strike="noStrike" cap="none" dirty="0">
                <a:solidFill>
                  <a:schemeClr val="dk1"/>
                </a:solidFill>
                <a:effectLst/>
                <a:latin typeface="Calibri"/>
                <a:ea typeface="Calibri"/>
                <a:cs typeface="Calibri"/>
                <a:sym typeface="Calibri"/>
              </a:rPr>
              <a:t>	</a:t>
            </a:r>
          </a:p>
          <a:p>
            <a:r>
              <a:rPr lang="en-IN" sz="1200" b="0" i="0" u="none" strike="noStrike" cap="none" dirty="0">
                <a:solidFill>
                  <a:schemeClr val="dk1"/>
                </a:solidFill>
                <a:effectLst/>
                <a:latin typeface="Calibri"/>
                <a:ea typeface="Calibri"/>
                <a:cs typeface="Calibri"/>
                <a:sym typeface="Calibri"/>
              </a:rPr>
              <a:t> </a:t>
            </a:r>
          </a:p>
          <a:p>
            <a:pPr marL="0" lvl="0" indent="0" algn="l" rtl="0">
              <a:spcBef>
                <a:spcPts val="0"/>
              </a:spcBef>
              <a:spcAft>
                <a:spcPts val="0"/>
              </a:spcAft>
              <a:buNone/>
            </a:pPr>
            <a:endParaRPr dirty="0"/>
          </a:p>
        </p:txBody>
      </p:sp>
      <p:sp>
        <p:nvSpPr>
          <p:cNvPr id="714" name="Google Shape;714;g7fd94811f7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8"/>
        <p:cNvGrpSpPr/>
        <p:nvPr/>
      </p:nvGrpSpPr>
      <p:grpSpPr>
        <a:xfrm>
          <a:off x="0" y="0"/>
          <a:ext cx="0" cy="0"/>
          <a:chOff x="0" y="0"/>
          <a:chExt cx="0" cy="0"/>
        </a:xfrm>
      </p:grpSpPr>
      <p:sp>
        <p:nvSpPr>
          <p:cNvPr id="719" name="Google Shape;719;g7fd94811f7_0_11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r>
              <a:rPr lang="en-IN" sz="1200" b="0" i="0" u="none" strike="noStrike" cap="none" dirty="0">
                <a:solidFill>
                  <a:schemeClr val="dk1"/>
                </a:solidFill>
                <a:effectLst/>
                <a:latin typeface="Calibri"/>
                <a:ea typeface="Calibri"/>
                <a:cs typeface="Calibri"/>
                <a:sym typeface="Calibri"/>
              </a:rPr>
              <a:t>© Copyright UpGrad Education </a:t>
            </a:r>
            <a:r>
              <a:rPr lang="en-IN" sz="1200" b="0" i="0" u="none" strike="noStrike" cap="none" dirty="0" err="1">
                <a:solidFill>
                  <a:schemeClr val="dk1"/>
                </a:solidFill>
                <a:effectLst/>
                <a:latin typeface="Calibri"/>
                <a:ea typeface="Calibri"/>
                <a:cs typeface="Calibri"/>
                <a:sym typeface="Calibri"/>
              </a:rPr>
              <a:t>Pvt.</a:t>
            </a:r>
            <a:r>
              <a:rPr lang="en-IN" sz="1200" b="0" i="0" u="none" strike="noStrike" cap="none" dirty="0">
                <a:solidFill>
                  <a:schemeClr val="dk1"/>
                </a:solidFill>
                <a:effectLst/>
                <a:latin typeface="Calibri"/>
                <a:ea typeface="Calibri"/>
                <a:cs typeface="Calibri"/>
                <a:sym typeface="Calibri"/>
              </a:rPr>
              <a:t> Ltd. All rights reserved</a:t>
            </a:r>
          </a:p>
          <a:p>
            <a:r>
              <a:rPr lang="en-IN" sz="1200" b="0" i="0" u="none" strike="noStrike" cap="none" dirty="0">
                <a:solidFill>
                  <a:schemeClr val="dk1"/>
                </a:solidFill>
                <a:effectLst/>
                <a:latin typeface="Calibri"/>
                <a:ea typeface="Calibri"/>
                <a:cs typeface="Calibri"/>
                <a:sym typeface="Calibri"/>
              </a:rPr>
              <a:t>	</a:t>
            </a:r>
          </a:p>
          <a:p>
            <a:r>
              <a:rPr lang="en-IN" sz="1200" b="0" i="0" u="none" strike="noStrike" cap="none" dirty="0">
                <a:solidFill>
                  <a:schemeClr val="dk1"/>
                </a:solidFill>
                <a:effectLst/>
                <a:latin typeface="Calibri"/>
                <a:ea typeface="Calibri"/>
                <a:cs typeface="Calibri"/>
                <a:sym typeface="Calibri"/>
              </a:rPr>
              <a:t> </a:t>
            </a:r>
          </a:p>
          <a:p>
            <a:pPr marL="0" lvl="0" indent="0" algn="l" rtl="0">
              <a:spcBef>
                <a:spcPts val="0"/>
              </a:spcBef>
              <a:spcAft>
                <a:spcPts val="0"/>
              </a:spcAft>
              <a:buNone/>
            </a:pPr>
            <a:endParaRPr dirty="0"/>
          </a:p>
        </p:txBody>
      </p:sp>
      <p:sp>
        <p:nvSpPr>
          <p:cNvPr id="720" name="Google Shape;720;g7fd94811f7_0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5"/>
        <p:cNvGrpSpPr/>
        <p:nvPr/>
      </p:nvGrpSpPr>
      <p:grpSpPr>
        <a:xfrm>
          <a:off x="0" y="0"/>
          <a:ext cx="0" cy="0"/>
          <a:chOff x="0" y="0"/>
          <a:chExt cx="0" cy="0"/>
        </a:xfrm>
      </p:grpSpPr>
      <p:sp>
        <p:nvSpPr>
          <p:cNvPr id="626" name="Google Shape;626;g8413a67c37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7" name="Google Shape;627;g8413a67c37_0_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r>
              <a:rPr lang="en-IN" sz="1200" b="0" i="0" u="none" strike="noStrike" cap="none" dirty="0">
                <a:solidFill>
                  <a:schemeClr val="dk1"/>
                </a:solidFill>
                <a:effectLst/>
                <a:latin typeface="Calibri"/>
                <a:ea typeface="Calibri"/>
                <a:cs typeface="Calibri"/>
                <a:sym typeface="Calibri"/>
              </a:rPr>
              <a:t>© Copyright UpGrad Education </a:t>
            </a:r>
            <a:r>
              <a:rPr lang="en-IN" sz="1200" b="0" i="0" u="none" strike="noStrike" cap="none" dirty="0" err="1">
                <a:solidFill>
                  <a:schemeClr val="dk1"/>
                </a:solidFill>
                <a:effectLst/>
                <a:latin typeface="Calibri"/>
                <a:ea typeface="Calibri"/>
                <a:cs typeface="Calibri"/>
                <a:sym typeface="Calibri"/>
              </a:rPr>
              <a:t>Pvt.</a:t>
            </a:r>
            <a:r>
              <a:rPr lang="en-IN" sz="1200" b="0" i="0" u="none" strike="noStrike" cap="none" dirty="0">
                <a:solidFill>
                  <a:schemeClr val="dk1"/>
                </a:solidFill>
                <a:effectLst/>
                <a:latin typeface="Calibri"/>
                <a:ea typeface="Calibri"/>
                <a:cs typeface="Calibri"/>
                <a:sym typeface="Calibri"/>
              </a:rPr>
              <a:t> Ltd. All rights reserved</a:t>
            </a:r>
          </a:p>
          <a:p>
            <a:r>
              <a:rPr lang="en-IN" sz="1200" b="0" i="0" u="none" strike="noStrike" cap="none" dirty="0">
                <a:solidFill>
                  <a:schemeClr val="dk1"/>
                </a:solidFill>
                <a:effectLst/>
                <a:latin typeface="Calibri"/>
                <a:ea typeface="Calibri"/>
                <a:cs typeface="Calibri"/>
                <a:sym typeface="Calibri"/>
              </a:rPr>
              <a:t>	</a:t>
            </a:r>
          </a:p>
          <a:p>
            <a:r>
              <a:rPr lang="en-IN" sz="1200" b="0" i="0" u="none" strike="noStrike" cap="none" dirty="0">
                <a:solidFill>
                  <a:schemeClr val="dk1"/>
                </a:solidFill>
                <a:effectLst/>
                <a:latin typeface="Calibri"/>
                <a:ea typeface="Calibri"/>
                <a:cs typeface="Calibri"/>
                <a:sym typeface="Calibri"/>
              </a:rPr>
              <a:t> </a:t>
            </a:r>
          </a:p>
          <a:p>
            <a:pPr marL="0" lvl="0" indent="0" algn="l" rtl="0">
              <a:spcBef>
                <a:spcPts val="0"/>
              </a:spcBef>
              <a:spcAft>
                <a:spcPts val="0"/>
              </a:spcAft>
              <a:buNone/>
            </a:pPr>
            <a:endParaRPr dirty="0"/>
          </a:p>
        </p:txBody>
      </p:sp>
      <p:sp>
        <p:nvSpPr>
          <p:cNvPr id="628" name="Google Shape;628;g8413a67c37_0_2: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IN"/>
              <a:t>3</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4"/>
        <p:cNvGrpSpPr/>
        <p:nvPr/>
      </p:nvGrpSpPr>
      <p:grpSpPr>
        <a:xfrm>
          <a:off x="0" y="0"/>
          <a:ext cx="0" cy="0"/>
          <a:chOff x="0" y="0"/>
          <a:chExt cx="0" cy="0"/>
        </a:xfrm>
      </p:grpSpPr>
      <p:sp>
        <p:nvSpPr>
          <p:cNvPr id="725" name="Google Shape;725;g74d9b447a4_1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6" name="Google Shape;726;g74d9b447a4_1_1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r>
              <a:rPr lang="en-IN" sz="1200" b="0" i="0" u="none" strike="noStrike" cap="none" dirty="0">
                <a:solidFill>
                  <a:schemeClr val="dk1"/>
                </a:solidFill>
                <a:effectLst/>
                <a:latin typeface="Calibri"/>
                <a:ea typeface="Calibri"/>
                <a:cs typeface="Calibri"/>
                <a:sym typeface="Calibri"/>
              </a:rPr>
              <a:t>© Copyright UpGrad Education </a:t>
            </a:r>
            <a:r>
              <a:rPr lang="en-IN" sz="1200" b="0" i="0" u="none" strike="noStrike" cap="none" dirty="0" err="1">
                <a:solidFill>
                  <a:schemeClr val="dk1"/>
                </a:solidFill>
                <a:effectLst/>
                <a:latin typeface="Calibri"/>
                <a:ea typeface="Calibri"/>
                <a:cs typeface="Calibri"/>
                <a:sym typeface="Calibri"/>
              </a:rPr>
              <a:t>Pvt.</a:t>
            </a:r>
            <a:r>
              <a:rPr lang="en-IN" sz="1200" b="0" i="0" u="none" strike="noStrike" cap="none" dirty="0">
                <a:solidFill>
                  <a:schemeClr val="dk1"/>
                </a:solidFill>
                <a:effectLst/>
                <a:latin typeface="Calibri"/>
                <a:ea typeface="Calibri"/>
                <a:cs typeface="Calibri"/>
                <a:sym typeface="Calibri"/>
              </a:rPr>
              <a:t> Ltd. All rights reserved</a:t>
            </a:r>
          </a:p>
          <a:p>
            <a:r>
              <a:rPr lang="en-IN" sz="1200" b="0" i="0" u="none" strike="noStrike" cap="none" dirty="0">
                <a:solidFill>
                  <a:schemeClr val="dk1"/>
                </a:solidFill>
                <a:effectLst/>
                <a:latin typeface="Calibri"/>
                <a:ea typeface="Calibri"/>
                <a:cs typeface="Calibri"/>
                <a:sym typeface="Calibri"/>
              </a:rPr>
              <a:t>	</a:t>
            </a:r>
          </a:p>
          <a:p>
            <a:r>
              <a:rPr lang="en-IN" sz="1200" b="0" i="0" u="none" strike="noStrike" cap="none" dirty="0">
                <a:solidFill>
                  <a:schemeClr val="dk1"/>
                </a:solidFill>
                <a:effectLst/>
                <a:latin typeface="Calibri"/>
                <a:ea typeface="Calibri"/>
                <a:cs typeface="Calibri"/>
                <a:sym typeface="Calibri"/>
              </a:rPr>
              <a:t> </a:t>
            </a:r>
          </a:p>
          <a:p>
            <a:pPr marL="0" lvl="0" indent="0" algn="l" rtl="0">
              <a:spcBef>
                <a:spcPts val="0"/>
              </a:spcBef>
              <a:spcAft>
                <a:spcPts val="0"/>
              </a:spcAft>
              <a:buNone/>
            </a:pPr>
            <a:endParaRPr dirty="0"/>
          </a:p>
        </p:txBody>
      </p:sp>
      <p:sp>
        <p:nvSpPr>
          <p:cNvPr id="727" name="Google Shape;727;g74d9b447a4_1_17: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IN"/>
              <a:t>32</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0"/>
        <p:cNvGrpSpPr/>
        <p:nvPr/>
      </p:nvGrpSpPr>
      <p:grpSpPr>
        <a:xfrm>
          <a:off x="0" y="0"/>
          <a:ext cx="0" cy="0"/>
          <a:chOff x="0" y="0"/>
          <a:chExt cx="0" cy="0"/>
        </a:xfrm>
      </p:grpSpPr>
      <p:sp>
        <p:nvSpPr>
          <p:cNvPr id="731" name="Google Shape;731;g7fd94811f7_0_6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r>
              <a:rPr lang="en-IN" sz="1200" b="0" i="0" u="none" strike="noStrike" cap="none" dirty="0">
                <a:solidFill>
                  <a:schemeClr val="dk1"/>
                </a:solidFill>
                <a:effectLst/>
                <a:latin typeface="Calibri"/>
                <a:ea typeface="Calibri"/>
                <a:cs typeface="Calibri"/>
                <a:sym typeface="Calibri"/>
              </a:rPr>
              <a:t>© Copyright UpGrad Education </a:t>
            </a:r>
            <a:r>
              <a:rPr lang="en-IN" sz="1200" b="0" i="0" u="none" strike="noStrike" cap="none" dirty="0" err="1">
                <a:solidFill>
                  <a:schemeClr val="dk1"/>
                </a:solidFill>
                <a:effectLst/>
                <a:latin typeface="Calibri"/>
                <a:ea typeface="Calibri"/>
                <a:cs typeface="Calibri"/>
                <a:sym typeface="Calibri"/>
              </a:rPr>
              <a:t>Pvt.</a:t>
            </a:r>
            <a:r>
              <a:rPr lang="en-IN" sz="1200" b="0" i="0" u="none" strike="noStrike" cap="none" dirty="0">
                <a:solidFill>
                  <a:schemeClr val="dk1"/>
                </a:solidFill>
                <a:effectLst/>
                <a:latin typeface="Calibri"/>
                <a:ea typeface="Calibri"/>
                <a:cs typeface="Calibri"/>
                <a:sym typeface="Calibri"/>
              </a:rPr>
              <a:t> Ltd. All rights reserved</a:t>
            </a:r>
          </a:p>
          <a:p>
            <a:r>
              <a:rPr lang="en-IN" sz="1200" b="0" i="0" u="none" strike="noStrike" cap="none" dirty="0">
                <a:solidFill>
                  <a:schemeClr val="dk1"/>
                </a:solidFill>
                <a:effectLst/>
                <a:latin typeface="Calibri"/>
                <a:ea typeface="Calibri"/>
                <a:cs typeface="Calibri"/>
                <a:sym typeface="Calibri"/>
              </a:rPr>
              <a:t>	</a:t>
            </a:r>
          </a:p>
          <a:p>
            <a:r>
              <a:rPr lang="en-IN" sz="1200" b="0" i="0" u="none" strike="noStrike" cap="none" dirty="0">
                <a:solidFill>
                  <a:schemeClr val="dk1"/>
                </a:solidFill>
                <a:effectLst/>
                <a:latin typeface="Calibri"/>
                <a:ea typeface="Calibri"/>
                <a:cs typeface="Calibri"/>
                <a:sym typeface="Calibri"/>
              </a:rPr>
              <a:t> </a:t>
            </a:r>
          </a:p>
          <a:p>
            <a:pPr marL="0" lvl="0" indent="0" algn="l" rtl="0">
              <a:spcBef>
                <a:spcPts val="0"/>
              </a:spcBef>
              <a:spcAft>
                <a:spcPts val="0"/>
              </a:spcAft>
              <a:buNone/>
            </a:pPr>
            <a:endParaRPr dirty="0"/>
          </a:p>
        </p:txBody>
      </p:sp>
      <p:sp>
        <p:nvSpPr>
          <p:cNvPr id="732" name="Google Shape;732;g7fd94811f7_0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0"/>
        <p:cNvGrpSpPr/>
        <p:nvPr/>
      </p:nvGrpSpPr>
      <p:grpSpPr>
        <a:xfrm>
          <a:off x="0" y="0"/>
          <a:ext cx="0" cy="0"/>
          <a:chOff x="0" y="0"/>
          <a:chExt cx="0" cy="0"/>
        </a:xfrm>
      </p:grpSpPr>
      <p:sp>
        <p:nvSpPr>
          <p:cNvPr id="731" name="Google Shape;731;g7fd94811f7_0_6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r>
              <a:rPr lang="en-IN" sz="1200" b="0" i="0" u="none" strike="noStrike" cap="none" dirty="0">
                <a:solidFill>
                  <a:schemeClr val="dk1"/>
                </a:solidFill>
                <a:effectLst/>
                <a:latin typeface="Calibri"/>
                <a:ea typeface="Calibri"/>
                <a:cs typeface="Calibri"/>
                <a:sym typeface="Calibri"/>
              </a:rPr>
              <a:t>© Copyright UpGrad Education </a:t>
            </a:r>
            <a:r>
              <a:rPr lang="en-IN" sz="1200" b="0" i="0" u="none" strike="noStrike" cap="none" dirty="0" err="1">
                <a:solidFill>
                  <a:schemeClr val="dk1"/>
                </a:solidFill>
                <a:effectLst/>
                <a:latin typeface="Calibri"/>
                <a:ea typeface="Calibri"/>
                <a:cs typeface="Calibri"/>
                <a:sym typeface="Calibri"/>
              </a:rPr>
              <a:t>Pvt.</a:t>
            </a:r>
            <a:r>
              <a:rPr lang="en-IN" sz="1200" b="0" i="0" u="none" strike="noStrike" cap="none" dirty="0">
                <a:solidFill>
                  <a:schemeClr val="dk1"/>
                </a:solidFill>
                <a:effectLst/>
                <a:latin typeface="Calibri"/>
                <a:ea typeface="Calibri"/>
                <a:cs typeface="Calibri"/>
                <a:sym typeface="Calibri"/>
              </a:rPr>
              <a:t> Ltd. All rights reserved</a:t>
            </a:r>
          </a:p>
          <a:p>
            <a:r>
              <a:rPr lang="en-IN" sz="1200" b="0" i="0" u="none" strike="noStrike" cap="none" dirty="0">
                <a:solidFill>
                  <a:schemeClr val="dk1"/>
                </a:solidFill>
                <a:effectLst/>
                <a:latin typeface="Calibri"/>
                <a:ea typeface="Calibri"/>
                <a:cs typeface="Calibri"/>
                <a:sym typeface="Calibri"/>
              </a:rPr>
              <a:t>	</a:t>
            </a:r>
          </a:p>
          <a:p>
            <a:r>
              <a:rPr lang="en-IN" sz="1200" b="0" i="0" u="none" strike="noStrike" cap="none" dirty="0">
                <a:solidFill>
                  <a:schemeClr val="dk1"/>
                </a:solidFill>
                <a:effectLst/>
                <a:latin typeface="Calibri"/>
                <a:ea typeface="Calibri"/>
                <a:cs typeface="Calibri"/>
                <a:sym typeface="Calibri"/>
              </a:rPr>
              <a:t> </a:t>
            </a:r>
          </a:p>
          <a:p>
            <a:pPr marL="0" lvl="0" indent="0" algn="l" rtl="0">
              <a:spcBef>
                <a:spcPts val="0"/>
              </a:spcBef>
              <a:spcAft>
                <a:spcPts val="0"/>
              </a:spcAft>
              <a:buNone/>
            </a:pPr>
            <a:endParaRPr dirty="0"/>
          </a:p>
        </p:txBody>
      </p:sp>
      <p:sp>
        <p:nvSpPr>
          <p:cNvPr id="732" name="Google Shape;732;g7fd94811f7_0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9555362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6"/>
        <p:cNvGrpSpPr/>
        <p:nvPr/>
      </p:nvGrpSpPr>
      <p:grpSpPr>
        <a:xfrm>
          <a:off x="0" y="0"/>
          <a:ext cx="0" cy="0"/>
          <a:chOff x="0" y="0"/>
          <a:chExt cx="0" cy="0"/>
        </a:xfrm>
      </p:grpSpPr>
      <p:sp>
        <p:nvSpPr>
          <p:cNvPr id="737" name="Google Shape;737;g74d9b447a4_1_10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r>
              <a:rPr lang="en-IN" sz="1200" b="0" i="0" u="none" strike="noStrike" cap="none" dirty="0">
                <a:solidFill>
                  <a:schemeClr val="dk1"/>
                </a:solidFill>
                <a:effectLst/>
                <a:latin typeface="Calibri"/>
                <a:ea typeface="Calibri"/>
                <a:cs typeface="Calibri"/>
                <a:sym typeface="Calibri"/>
              </a:rPr>
              <a:t>© Copyright UpGrad Education </a:t>
            </a:r>
            <a:r>
              <a:rPr lang="en-IN" sz="1200" b="0" i="0" u="none" strike="noStrike" cap="none" dirty="0" err="1">
                <a:solidFill>
                  <a:schemeClr val="dk1"/>
                </a:solidFill>
                <a:effectLst/>
                <a:latin typeface="Calibri"/>
                <a:ea typeface="Calibri"/>
                <a:cs typeface="Calibri"/>
                <a:sym typeface="Calibri"/>
              </a:rPr>
              <a:t>Pvt.</a:t>
            </a:r>
            <a:r>
              <a:rPr lang="en-IN" sz="1200" b="0" i="0" u="none" strike="noStrike" cap="none" dirty="0">
                <a:solidFill>
                  <a:schemeClr val="dk1"/>
                </a:solidFill>
                <a:effectLst/>
                <a:latin typeface="Calibri"/>
                <a:ea typeface="Calibri"/>
                <a:cs typeface="Calibri"/>
                <a:sym typeface="Calibri"/>
              </a:rPr>
              <a:t> Ltd. All rights reserved</a:t>
            </a:r>
          </a:p>
          <a:p>
            <a:r>
              <a:rPr lang="en-IN" sz="1200" b="0" i="0" u="none" strike="noStrike" cap="none" dirty="0">
                <a:solidFill>
                  <a:schemeClr val="dk1"/>
                </a:solidFill>
                <a:effectLst/>
                <a:latin typeface="Calibri"/>
                <a:ea typeface="Calibri"/>
                <a:cs typeface="Calibri"/>
                <a:sym typeface="Calibri"/>
              </a:rPr>
              <a:t>	</a:t>
            </a:r>
          </a:p>
          <a:p>
            <a:r>
              <a:rPr lang="en-IN" sz="1200" b="0" i="0" u="none" strike="noStrike" cap="none" dirty="0">
                <a:solidFill>
                  <a:schemeClr val="dk1"/>
                </a:solidFill>
                <a:effectLst/>
                <a:latin typeface="Calibri"/>
                <a:ea typeface="Calibri"/>
                <a:cs typeface="Calibri"/>
                <a:sym typeface="Calibri"/>
              </a:rPr>
              <a:t> </a:t>
            </a:r>
          </a:p>
          <a:p>
            <a:pPr marL="0" lvl="0" indent="0" algn="l" rtl="0">
              <a:spcBef>
                <a:spcPts val="0"/>
              </a:spcBef>
              <a:spcAft>
                <a:spcPts val="0"/>
              </a:spcAft>
              <a:buNone/>
            </a:pPr>
            <a:endParaRPr dirty="0"/>
          </a:p>
        </p:txBody>
      </p:sp>
      <p:sp>
        <p:nvSpPr>
          <p:cNvPr id="738" name="Google Shape;738;g74d9b447a4_1_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3"/>
        <p:cNvGrpSpPr/>
        <p:nvPr/>
      </p:nvGrpSpPr>
      <p:grpSpPr>
        <a:xfrm>
          <a:off x="0" y="0"/>
          <a:ext cx="0" cy="0"/>
          <a:chOff x="0" y="0"/>
          <a:chExt cx="0" cy="0"/>
        </a:xfrm>
      </p:grpSpPr>
      <p:sp>
        <p:nvSpPr>
          <p:cNvPr id="744" name="Google Shape;744;g74d9b447a4_1_10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r>
              <a:rPr lang="en-IN" sz="1200" b="0" i="0" u="none" strike="noStrike" cap="none" dirty="0">
                <a:solidFill>
                  <a:schemeClr val="dk1"/>
                </a:solidFill>
                <a:effectLst/>
                <a:latin typeface="Calibri"/>
                <a:ea typeface="Calibri"/>
                <a:cs typeface="Calibri"/>
                <a:sym typeface="Calibri"/>
              </a:rPr>
              <a:t>© Copyright UpGrad Education </a:t>
            </a:r>
            <a:r>
              <a:rPr lang="en-IN" sz="1200" b="0" i="0" u="none" strike="noStrike" cap="none" dirty="0" err="1">
                <a:solidFill>
                  <a:schemeClr val="dk1"/>
                </a:solidFill>
                <a:effectLst/>
                <a:latin typeface="Calibri"/>
                <a:ea typeface="Calibri"/>
                <a:cs typeface="Calibri"/>
                <a:sym typeface="Calibri"/>
              </a:rPr>
              <a:t>Pvt.</a:t>
            </a:r>
            <a:r>
              <a:rPr lang="en-IN" sz="1200" b="0" i="0" u="none" strike="noStrike" cap="none" dirty="0">
                <a:solidFill>
                  <a:schemeClr val="dk1"/>
                </a:solidFill>
                <a:effectLst/>
                <a:latin typeface="Calibri"/>
                <a:ea typeface="Calibri"/>
                <a:cs typeface="Calibri"/>
                <a:sym typeface="Calibri"/>
              </a:rPr>
              <a:t> Ltd. All rights reserved</a:t>
            </a:r>
          </a:p>
          <a:p>
            <a:r>
              <a:rPr lang="en-IN" sz="1200" b="0" i="0" u="none" strike="noStrike" cap="none" dirty="0">
                <a:solidFill>
                  <a:schemeClr val="dk1"/>
                </a:solidFill>
                <a:effectLst/>
                <a:latin typeface="Calibri"/>
                <a:ea typeface="Calibri"/>
                <a:cs typeface="Calibri"/>
                <a:sym typeface="Calibri"/>
              </a:rPr>
              <a:t>	</a:t>
            </a:r>
          </a:p>
          <a:p>
            <a:r>
              <a:rPr lang="en-IN" sz="1200" b="0" i="0" u="none" strike="noStrike" cap="none" dirty="0">
                <a:solidFill>
                  <a:schemeClr val="dk1"/>
                </a:solidFill>
                <a:effectLst/>
                <a:latin typeface="Calibri"/>
                <a:ea typeface="Calibri"/>
                <a:cs typeface="Calibri"/>
                <a:sym typeface="Calibri"/>
              </a:rPr>
              <a:t> </a:t>
            </a:r>
          </a:p>
          <a:p>
            <a:pPr marL="0" lvl="0" indent="0" algn="l" rtl="0">
              <a:spcBef>
                <a:spcPts val="0"/>
              </a:spcBef>
              <a:spcAft>
                <a:spcPts val="0"/>
              </a:spcAft>
              <a:buNone/>
            </a:pPr>
            <a:endParaRPr dirty="0"/>
          </a:p>
        </p:txBody>
      </p:sp>
      <p:sp>
        <p:nvSpPr>
          <p:cNvPr id="745" name="Google Shape;745;g74d9b447a4_1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9"/>
        <p:cNvGrpSpPr/>
        <p:nvPr/>
      </p:nvGrpSpPr>
      <p:grpSpPr>
        <a:xfrm>
          <a:off x="0" y="0"/>
          <a:ext cx="0" cy="0"/>
          <a:chOff x="0" y="0"/>
          <a:chExt cx="0" cy="0"/>
        </a:xfrm>
      </p:grpSpPr>
      <p:sp>
        <p:nvSpPr>
          <p:cNvPr id="750" name="Google Shape;750;g7fd94811f7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1" name="Google Shape;751;g7fd94811f7_0_2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r>
              <a:rPr lang="en-IN" sz="1200" b="0" i="0" u="none" strike="noStrike" cap="none" dirty="0">
                <a:solidFill>
                  <a:schemeClr val="dk1"/>
                </a:solidFill>
                <a:effectLst/>
                <a:latin typeface="Calibri"/>
                <a:ea typeface="Calibri"/>
                <a:cs typeface="Calibri"/>
                <a:sym typeface="Calibri"/>
              </a:rPr>
              <a:t>© Copyright UpGrad Education </a:t>
            </a:r>
            <a:r>
              <a:rPr lang="en-IN" sz="1200" b="0" i="0" u="none" strike="noStrike" cap="none" dirty="0" err="1">
                <a:solidFill>
                  <a:schemeClr val="dk1"/>
                </a:solidFill>
                <a:effectLst/>
                <a:latin typeface="Calibri"/>
                <a:ea typeface="Calibri"/>
                <a:cs typeface="Calibri"/>
                <a:sym typeface="Calibri"/>
              </a:rPr>
              <a:t>Pvt.</a:t>
            </a:r>
            <a:r>
              <a:rPr lang="en-IN" sz="1200" b="0" i="0" u="none" strike="noStrike" cap="none" dirty="0">
                <a:solidFill>
                  <a:schemeClr val="dk1"/>
                </a:solidFill>
                <a:effectLst/>
                <a:latin typeface="Calibri"/>
                <a:ea typeface="Calibri"/>
                <a:cs typeface="Calibri"/>
                <a:sym typeface="Calibri"/>
              </a:rPr>
              <a:t> Ltd. All rights reserved</a:t>
            </a:r>
          </a:p>
          <a:p>
            <a:r>
              <a:rPr lang="en-IN" sz="1200" b="0" i="0" u="none" strike="noStrike" cap="none" dirty="0">
                <a:solidFill>
                  <a:schemeClr val="dk1"/>
                </a:solidFill>
                <a:effectLst/>
                <a:latin typeface="Calibri"/>
                <a:ea typeface="Calibri"/>
                <a:cs typeface="Calibri"/>
                <a:sym typeface="Calibri"/>
              </a:rPr>
              <a:t>	</a:t>
            </a:r>
          </a:p>
          <a:p>
            <a:r>
              <a:rPr lang="en-IN" sz="1200" b="0" i="0" u="none" strike="noStrike" cap="none" dirty="0">
                <a:solidFill>
                  <a:schemeClr val="dk1"/>
                </a:solidFill>
                <a:effectLst/>
                <a:latin typeface="Calibri"/>
                <a:ea typeface="Calibri"/>
                <a:cs typeface="Calibri"/>
                <a:sym typeface="Calibri"/>
              </a:rPr>
              <a:t> </a:t>
            </a:r>
          </a:p>
          <a:p>
            <a:pPr marL="0" lvl="0" indent="0" algn="l" rtl="0">
              <a:spcBef>
                <a:spcPts val="0"/>
              </a:spcBef>
              <a:spcAft>
                <a:spcPts val="0"/>
              </a:spcAft>
              <a:buNone/>
            </a:pPr>
            <a:endParaRPr dirty="0"/>
          </a:p>
        </p:txBody>
      </p:sp>
      <p:sp>
        <p:nvSpPr>
          <p:cNvPr id="752" name="Google Shape;752;g7fd94811f7_0_27: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IN"/>
              <a:t>37</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2"/>
        <p:cNvGrpSpPr/>
        <p:nvPr/>
      </p:nvGrpSpPr>
      <p:grpSpPr>
        <a:xfrm>
          <a:off x="0" y="0"/>
          <a:ext cx="0" cy="0"/>
          <a:chOff x="0" y="0"/>
          <a:chExt cx="0" cy="0"/>
        </a:xfrm>
      </p:grpSpPr>
      <p:sp>
        <p:nvSpPr>
          <p:cNvPr id="763" name="Google Shape;763;g74d9b447a4_1_2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r>
              <a:rPr lang="en-IN" sz="1200" b="0" i="0" u="none" strike="noStrike" cap="none" dirty="0">
                <a:solidFill>
                  <a:schemeClr val="dk1"/>
                </a:solidFill>
                <a:effectLst/>
                <a:latin typeface="Calibri"/>
                <a:ea typeface="Calibri"/>
                <a:cs typeface="Calibri"/>
                <a:sym typeface="Calibri"/>
              </a:rPr>
              <a:t>© Copyright UpGrad Education </a:t>
            </a:r>
            <a:r>
              <a:rPr lang="en-IN" sz="1200" b="0" i="0" u="none" strike="noStrike" cap="none" dirty="0" err="1">
                <a:solidFill>
                  <a:schemeClr val="dk1"/>
                </a:solidFill>
                <a:effectLst/>
                <a:latin typeface="Calibri"/>
                <a:ea typeface="Calibri"/>
                <a:cs typeface="Calibri"/>
                <a:sym typeface="Calibri"/>
              </a:rPr>
              <a:t>Pvt.</a:t>
            </a:r>
            <a:r>
              <a:rPr lang="en-IN" sz="1200" b="0" i="0" u="none" strike="noStrike" cap="none" dirty="0">
                <a:solidFill>
                  <a:schemeClr val="dk1"/>
                </a:solidFill>
                <a:effectLst/>
                <a:latin typeface="Calibri"/>
                <a:ea typeface="Calibri"/>
                <a:cs typeface="Calibri"/>
                <a:sym typeface="Calibri"/>
              </a:rPr>
              <a:t> Ltd. All rights reserved</a:t>
            </a:r>
          </a:p>
          <a:p>
            <a:r>
              <a:rPr lang="en-IN" sz="1200" b="0" i="0" u="none" strike="noStrike" cap="none" dirty="0">
                <a:solidFill>
                  <a:schemeClr val="dk1"/>
                </a:solidFill>
                <a:effectLst/>
                <a:latin typeface="Calibri"/>
                <a:ea typeface="Calibri"/>
                <a:cs typeface="Calibri"/>
                <a:sym typeface="Calibri"/>
              </a:rPr>
              <a:t>	</a:t>
            </a:r>
          </a:p>
          <a:p>
            <a:r>
              <a:rPr lang="en-IN" sz="1200" b="0" i="0" u="none" strike="noStrike" cap="none" dirty="0">
                <a:solidFill>
                  <a:schemeClr val="dk1"/>
                </a:solidFill>
                <a:effectLst/>
                <a:latin typeface="Calibri"/>
                <a:ea typeface="Calibri"/>
                <a:cs typeface="Calibri"/>
                <a:sym typeface="Calibri"/>
              </a:rPr>
              <a:t> </a:t>
            </a:r>
          </a:p>
          <a:p>
            <a:pPr marL="0" lvl="0" indent="0" algn="l" rtl="0">
              <a:spcBef>
                <a:spcPts val="0"/>
              </a:spcBef>
              <a:spcAft>
                <a:spcPts val="0"/>
              </a:spcAft>
              <a:buNone/>
            </a:pPr>
            <a:endParaRPr dirty="0"/>
          </a:p>
        </p:txBody>
      </p:sp>
      <p:sp>
        <p:nvSpPr>
          <p:cNvPr id="764" name="Google Shape;764;g74d9b447a4_1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2"/>
        <p:cNvGrpSpPr/>
        <p:nvPr/>
      </p:nvGrpSpPr>
      <p:grpSpPr>
        <a:xfrm>
          <a:off x="0" y="0"/>
          <a:ext cx="0" cy="0"/>
          <a:chOff x="0" y="0"/>
          <a:chExt cx="0" cy="0"/>
        </a:xfrm>
      </p:grpSpPr>
      <p:sp>
        <p:nvSpPr>
          <p:cNvPr id="763" name="Google Shape;763;g74d9b447a4_1_2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r>
              <a:rPr lang="en-IN" sz="1200" b="0" i="0" u="none" strike="noStrike" cap="none" dirty="0">
                <a:solidFill>
                  <a:schemeClr val="dk1"/>
                </a:solidFill>
                <a:effectLst/>
                <a:latin typeface="Calibri"/>
                <a:ea typeface="Calibri"/>
                <a:cs typeface="Calibri"/>
                <a:sym typeface="Calibri"/>
              </a:rPr>
              <a:t>© Copyright UpGrad Education </a:t>
            </a:r>
            <a:r>
              <a:rPr lang="en-IN" sz="1200" b="0" i="0" u="none" strike="noStrike" cap="none" dirty="0" err="1">
                <a:solidFill>
                  <a:schemeClr val="dk1"/>
                </a:solidFill>
                <a:effectLst/>
                <a:latin typeface="Calibri"/>
                <a:ea typeface="Calibri"/>
                <a:cs typeface="Calibri"/>
                <a:sym typeface="Calibri"/>
              </a:rPr>
              <a:t>Pvt.</a:t>
            </a:r>
            <a:r>
              <a:rPr lang="en-IN" sz="1200" b="0" i="0" u="none" strike="noStrike" cap="none" dirty="0">
                <a:solidFill>
                  <a:schemeClr val="dk1"/>
                </a:solidFill>
                <a:effectLst/>
                <a:latin typeface="Calibri"/>
                <a:ea typeface="Calibri"/>
                <a:cs typeface="Calibri"/>
                <a:sym typeface="Calibri"/>
              </a:rPr>
              <a:t> Ltd. All rights reserved</a:t>
            </a:r>
          </a:p>
          <a:p>
            <a:r>
              <a:rPr lang="en-IN" sz="1200" b="0" i="0" u="none" strike="noStrike" cap="none" dirty="0">
                <a:solidFill>
                  <a:schemeClr val="dk1"/>
                </a:solidFill>
                <a:effectLst/>
                <a:latin typeface="Calibri"/>
                <a:ea typeface="Calibri"/>
                <a:cs typeface="Calibri"/>
                <a:sym typeface="Calibri"/>
              </a:rPr>
              <a:t>	</a:t>
            </a:r>
          </a:p>
          <a:p>
            <a:r>
              <a:rPr lang="en-IN" sz="1200" b="0" i="0" u="none" strike="noStrike" cap="none" dirty="0">
                <a:solidFill>
                  <a:schemeClr val="dk1"/>
                </a:solidFill>
                <a:effectLst/>
                <a:latin typeface="Calibri"/>
                <a:ea typeface="Calibri"/>
                <a:cs typeface="Calibri"/>
                <a:sym typeface="Calibri"/>
              </a:rPr>
              <a:t> </a:t>
            </a:r>
          </a:p>
          <a:p>
            <a:pPr marL="0" lvl="0" indent="0" algn="l" rtl="0">
              <a:spcBef>
                <a:spcPts val="0"/>
              </a:spcBef>
              <a:spcAft>
                <a:spcPts val="0"/>
              </a:spcAft>
              <a:buNone/>
            </a:pPr>
            <a:endParaRPr dirty="0"/>
          </a:p>
        </p:txBody>
      </p:sp>
      <p:sp>
        <p:nvSpPr>
          <p:cNvPr id="764" name="Google Shape;764;g74d9b447a4_1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2649811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2"/>
        <p:cNvGrpSpPr/>
        <p:nvPr/>
      </p:nvGrpSpPr>
      <p:grpSpPr>
        <a:xfrm>
          <a:off x="0" y="0"/>
          <a:ext cx="0" cy="0"/>
          <a:chOff x="0" y="0"/>
          <a:chExt cx="0" cy="0"/>
        </a:xfrm>
      </p:grpSpPr>
      <p:sp>
        <p:nvSpPr>
          <p:cNvPr id="763" name="Google Shape;763;g74d9b447a4_1_2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r>
              <a:rPr lang="en-IN" sz="1200" b="0" i="0" u="none" strike="noStrike" cap="none" dirty="0">
                <a:solidFill>
                  <a:schemeClr val="dk1"/>
                </a:solidFill>
                <a:effectLst/>
                <a:latin typeface="Calibri"/>
                <a:ea typeface="Calibri"/>
                <a:cs typeface="Calibri"/>
                <a:sym typeface="Calibri"/>
              </a:rPr>
              <a:t>© Copyright UpGrad Education </a:t>
            </a:r>
            <a:r>
              <a:rPr lang="en-IN" sz="1200" b="0" i="0" u="none" strike="noStrike" cap="none" dirty="0" err="1">
                <a:solidFill>
                  <a:schemeClr val="dk1"/>
                </a:solidFill>
                <a:effectLst/>
                <a:latin typeface="Calibri"/>
                <a:ea typeface="Calibri"/>
                <a:cs typeface="Calibri"/>
                <a:sym typeface="Calibri"/>
              </a:rPr>
              <a:t>Pvt.</a:t>
            </a:r>
            <a:r>
              <a:rPr lang="en-IN" sz="1200" b="0" i="0" u="none" strike="noStrike" cap="none" dirty="0">
                <a:solidFill>
                  <a:schemeClr val="dk1"/>
                </a:solidFill>
                <a:effectLst/>
                <a:latin typeface="Calibri"/>
                <a:ea typeface="Calibri"/>
                <a:cs typeface="Calibri"/>
                <a:sym typeface="Calibri"/>
              </a:rPr>
              <a:t> Ltd. All rights reserved</a:t>
            </a:r>
          </a:p>
          <a:p>
            <a:r>
              <a:rPr lang="en-IN" sz="1200" b="0" i="0" u="none" strike="noStrike" cap="none" dirty="0">
                <a:solidFill>
                  <a:schemeClr val="dk1"/>
                </a:solidFill>
                <a:effectLst/>
                <a:latin typeface="Calibri"/>
                <a:ea typeface="Calibri"/>
                <a:cs typeface="Calibri"/>
                <a:sym typeface="Calibri"/>
              </a:rPr>
              <a:t>	</a:t>
            </a:r>
          </a:p>
          <a:p>
            <a:r>
              <a:rPr lang="en-IN" sz="1200" b="0" i="0" u="none" strike="noStrike" cap="none" dirty="0">
                <a:solidFill>
                  <a:schemeClr val="dk1"/>
                </a:solidFill>
                <a:effectLst/>
                <a:latin typeface="Calibri"/>
                <a:ea typeface="Calibri"/>
                <a:cs typeface="Calibri"/>
                <a:sym typeface="Calibri"/>
              </a:rPr>
              <a:t> </a:t>
            </a:r>
          </a:p>
          <a:p>
            <a:pPr marL="0" lvl="0" indent="0" algn="l" rtl="0">
              <a:spcBef>
                <a:spcPts val="0"/>
              </a:spcBef>
              <a:spcAft>
                <a:spcPts val="0"/>
              </a:spcAft>
              <a:buNone/>
            </a:pPr>
            <a:endParaRPr dirty="0"/>
          </a:p>
        </p:txBody>
      </p:sp>
      <p:sp>
        <p:nvSpPr>
          <p:cNvPr id="764" name="Google Shape;764;g74d9b447a4_1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4264790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2"/>
        <p:cNvGrpSpPr/>
        <p:nvPr/>
      </p:nvGrpSpPr>
      <p:grpSpPr>
        <a:xfrm>
          <a:off x="0" y="0"/>
          <a:ext cx="0" cy="0"/>
          <a:chOff x="0" y="0"/>
          <a:chExt cx="0" cy="0"/>
        </a:xfrm>
      </p:grpSpPr>
      <p:sp>
        <p:nvSpPr>
          <p:cNvPr id="763" name="Google Shape;763;g74d9b447a4_1_2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r>
              <a:rPr lang="en-IN" sz="1200" b="0" i="0" u="none" strike="noStrike" cap="none" dirty="0">
                <a:solidFill>
                  <a:schemeClr val="dk1"/>
                </a:solidFill>
                <a:effectLst/>
                <a:latin typeface="Calibri"/>
                <a:ea typeface="Calibri"/>
                <a:cs typeface="Calibri"/>
                <a:sym typeface="Calibri"/>
              </a:rPr>
              <a:t>© Copyright UpGrad Education </a:t>
            </a:r>
            <a:r>
              <a:rPr lang="en-IN" sz="1200" b="0" i="0" u="none" strike="noStrike" cap="none" dirty="0" err="1">
                <a:solidFill>
                  <a:schemeClr val="dk1"/>
                </a:solidFill>
                <a:effectLst/>
                <a:latin typeface="Calibri"/>
                <a:ea typeface="Calibri"/>
                <a:cs typeface="Calibri"/>
                <a:sym typeface="Calibri"/>
              </a:rPr>
              <a:t>Pvt.</a:t>
            </a:r>
            <a:r>
              <a:rPr lang="en-IN" sz="1200" b="0" i="0" u="none" strike="noStrike" cap="none" dirty="0">
                <a:solidFill>
                  <a:schemeClr val="dk1"/>
                </a:solidFill>
                <a:effectLst/>
                <a:latin typeface="Calibri"/>
                <a:ea typeface="Calibri"/>
                <a:cs typeface="Calibri"/>
                <a:sym typeface="Calibri"/>
              </a:rPr>
              <a:t> Ltd. All rights reserved</a:t>
            </a:r>
          </a:p>
          <a:p>
            <a:r>
              <a:rPr lang="en-IN" sz="1200" b="0" i="0" u="none" strike="noStrike" cap="none" dirty="0">
                <a:solidFill>
                  <a:schemeClr val="dk1"/>
                </a:solidFill>
                <a:effectLst/>
                <a:latin typeface="Calibri"/>
                <a:ea typeface="Calibri"/>
                <a:cs typeface="Calibri"/>
                <a:sym typeface="Calibri"/>
              </a:rPr>
              <a:t>	</a:t>
            </a:r>
          </a:p>
          <a:p>
            <a:r>
              <a:rPr lang="en-IN" sz="1200" b="0" i="0" u="none" strike="noStrike" cap="none" dirty="0">
                <a:solidFill>
                  <a:schemeClr val="dk1"/>
                </a:solidFill>
                <a:effectLst/>
                <a:latin typeface="Calibri"/>
                <a:ea typeface="Calibri"/>
                <a:cs typeface="Calibri"/>
                <a:sym typeface="Calibri"/>
              </a:rPr>
              <a:t> </a:t>
            </a:r>
          </a:p>
          <a:p>
            <a:pPr marL="0" lvl="0" indent="0" algn="l" rtl="0">
              <a:spcBef>
                <a:spcPts val="0"/>
              </a:spcBef>
              <a:spcAft>
                <a:spcPts val="0"/>
              </a:spcAft>
              <a:buNone/>
            </a:pPr>
            <a:endParaRPr dirty="0"/>
          </a:p>
        </p:txBody>
      </p:sp>
      <p:sp>
        <p:nvSpPr>
          <p:cNvPr id="764" name="Google Shape;764;g74d9b447a4_1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866857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1"/>
        <p:cNvGrpSpPr/>
        <p:nvPr/>
      </p:nvGrpSpPr>
      <p:grpSpPr>
        <a:xfrm>
          <a:off x="0" y="0"/>
          <a:ext cx="0" cy="0"/>
          <a:chOff x="0" y="0"/>
          <a:chExt cx="0" cy="0"/>
        </a:xfrm>
      </p:grpSpPr>
      <p:sp>
        <p:nvSpPr>
          <p:cNvPr id="632" name="Google Shape;632;g7fd94811f7_0_16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r>
              <a:rPr lang="en-IN" sz="1200" b="0" i="0" u="none" strike="noStrike" cap="none" dirty="0">
                <a:solidFill>
                  <a:schemeClr val="dk1"/>
                </a:solidFill>
                <a:effectLst/>
                <a:latin typeface="Calibri"/>
                <a:ea typeface="Calibri"/>
                <a:cs typeface="Calibri"/>
                <a:sym typeface="Calibri"/>
              </a:rPr>
              <a:t>© Copyright UpGrad Education </a:t>
            </a:r>
            <a:r>
              <a:rPr lang="en-IN" sz="1200" b="0" i="0" u="none" strike="noStrike" cap="none" dirty="0" err="1">
                <a:solidFill>
                  <a:schemeClr val="dk1"/>
                </a:solidFill>
                <a:effectLst/>
                <a:latin typeface="Calibri"/>
                <a:ea typeface="Calibri"/>
                <a:cs typeface="Calibri"/>
                <a:sym typeface="Calibri"/>
              </a:rPr>
              <a:t>Pvt.</a:t>
            </a:r>
            <a:r>
              <a:rPr lang="en-IN" sz="1200" b="0" i="0" u="none" strike="noStrike" cap="none" dirty="0">
                <a:solidFill>
                  <a:schemeClr val="dk1"/>
                </a:solidFill>
                <a:effectLst/>
                <a:latin typeface="Calibri"/>
                <a:ea typeface="Calibri"/>
                <a:cs typeface="Calibri"/>
                <a:sym typeface="Calibri"/>
              </a:rPr>
              <a:t> Ltd. All rights reserved</a:t>
            </a:r>
          </a:p>
          <a:p>
            <a:r>
              <a:rPr lang="en-IN" sz="1200" b="0" i="0" u="none" strike="noStrike" cap="none" dirty="0">
                <a:solidFill>
                  <a:schemeClr val="dk1"/>
                </a:solidFill>
                <a:effectLst/>
                <a:latin typeface="Calibri"/>
                <a:ea typeface="Calibri"/>
                <a:cs typeface="Calibri"/>
                <a:sym typeface="Calibri"/>
              </a:rPr>
              <a:t>	</a:t>
            </a:r>
          </a:p>
          <a:p>
            <a:r>
              <a:rPr lang="en-IN" sz="1200" b="0" i="0" u="none" strike="noStrike" cap="none" dirty="0">
                <a:solidFill>
                  <a:schemeClr val="dk1"/>
                </a:solidFill>
                <a:effectLst/>
                <a:latin typeface="Calibri"/>
                <a:ea typeface="Calibri"/>
                <a:cs typeface="Calibri"/>
                <a:sym typeface="Calibri"/>
              </a:rPr>
              <a:t> </a:t>
            </a:r>
          </a:p>
          <a:p>
            <a:pPr marL="0" lvl="0" indent="0" algn="l" rtl="0">
              <a:spcBef>
                <a:spcPts val="0"/>
              </a:spcBef>
              <a:spcAft>
                <a:spcPts val="0"/>
              </a:spcAft>
              <a:buNone/>
            </a:pPr>
            <a:endParaRPr dirty="0"/>
          </a:p>
        </p:txBody>
      </p:sp>
      <p:sp>
        <p:nvSpPr>
          <p:cNvPr id="633" name="Google Shape;633;g7fd94811f7_0_1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3250198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2"/>
        <p:cNvGrpSpPr/>
        <p:nvPr/>
      </p:nvGrpSpPr>
      <p:grpSpPr>
        <a:xfrm>
          <a:off x="0" y="0"/>
          <a:ext cx="0" cy="0"/>
          <a:chOff x="0" y="0"/>
          <a:chExt cx="0" cy="0"/>
        </a:xfrm>
      </p:grpSpPr>
      <p:sp>
        <p:nvSpPr>
          <p:cNvPr id="763" name="Google Shape;763;g74d9b447a4_1_2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r>
              <a:rPr lang="en-IN" sz="1200" b="0" i="0" u="none" strike="noStrike" cap="none" dirty="0">
                <a:solidFill>
                  <a:schemeClr val="dk1"/>
                </a:solidFill>
                <a:effectLst/>
                <a:latin typeface="Calibri"/>
                <a:ea typeface="Calibri"/>
                <a:cs typeface="Calibri"/>
                <a:sym typeface="Calibri"/>
              </a:rPr>
              <a:t>© Copyright UpGrad Education </a:t>
            </a:r>
            <a:r>
              <a:rPr lang="en-IN" sz="1200" b="0" i="0" u="none" strike="noStrike" cap="none" dirty="0" err="1">
                <a:solidFill>
                  <a:schemeClr val="dk1"/>
                </a:solidFill>
                <a:effectLst/>
                <a:latin typeface="Calibri"/>
                <a:ea typeface="Calibri"/>
                <a:cs typeface="Calibri"/>
                <a:sym typeface="Calibri"/>
              </a:rPr>
              <a:t>Pvt.</a:t>
            </a:r>
            <a:r>
              <a:rPr lang="en-IN" sz="1200" b="0" i="0" u="none" strike="noStrike" cap="none" dirty="0">
                <a:solidFill>
                  <a:schemeClr val="dk1"/>
                </a:solidFill>
                <a:effectLst/>
                <a:latin typeface="Calibri"/>
                <a:ea typeface="Calibri"/>
                <a:cs typeface="Calibri"/>
                <a:sym typeface="Calibri"/>
              </a:rPr>
              <a:t> Ltd. All rights reserved</a:t>
            </a:r>
          </a:p>
          <a:p>
            <a:r>
              <a:rPr lang="en-IN" sz="1200" b="0" i="0" u="none" strike="noStrike" cap="none" dirty="0">
                <a:solidFill>
                  <a:schemeClr val="dk1"/>
                </a:solidFill>
                <a:effectLst/>
                <a:latin typeface="Calibri"/>
                <a:ea typeface="Calibri"/>
                <a:cs typeface="Calibri"/>
                <a:sym typeface="Calibri"/>
              </a:rPr>
              <a:t>	</a:t>
            </a:r>
          </a:p>
          <a:p>
            <a:r>
              <a:rPr lang="en-IN" sz="1200" b="0" i="0" u="none" strike="noStrike" cap="none" dirty="0">
                <a:solidFill>
                  <a:schemeClr val="dk1"/>
                </a:solidFill>
                <a:effectLst/>
                <a:latin typeface="Calibri"/>
                <a:ea typeface="Calibri"/>
                <a:cs typeface="Calibri"/>
                <a:sym typeface="Calibri"/>
              </a:rPr>
              <a:t> </a:t>
            </a:r>
          </a:p>
          <a:p>
            <a:pPr marL="0" lvl="0" indent="0" algn="l" rtl="0">
              <a:spcBef>
                <a:spcPts val="0"/>
              </a:spcBef>
              <a:spcAft>
                <a:spcPts val="0"/>
              </a:spcAft>
              <a:buNone/>
            </a:pPr>
            <a:endParaRPr dirty="0"/>
          </a:p>
        </p:txBody>
      </p:sp>
      <p:sp>
        <p:nvSpPr>
          <p:cNvPr id="764" name="Google Shape;764;g74d9b447a4_1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7487939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2"/>
        <p:cNvGrpSpPr/>
        <p:nvPr/>
      </p:nvGrpSpPr>
      <p:grpSpPr>
        <a:xfrm>
          <a:off x="0" y="0"/>
          <a:ext cx="0" cy="0"/>
          <a:chOff x="0" y="0"/>
          <a:chExt cx="0" cy="0"/>
        </a:xfrm>
      </p:grpSpPr>
      <p:sp>
        <p:nvSpPr>
          <p:cNvPr id="763" name="Google Shape;763;g74d9b447a4_1_2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r>
              <a:rPr lang="en-IN" sz="1200" b="0" i="0" u="none" strike="noStrike" cap="none" dirty="0">
                <a:solidFill>
                  <a:schemeClr val="dk1"/>
                </a:solidFill>
                <a:effectLst/>
                <a:latin typeface="Calibri"/>
                <a:ea typeface="Calibri"/>
                <a:cs typeface="Calibri"/>
                <a:sym typeface="Calibri"/>
              </a:rPr>
              <a:t>© Copyright UpGrad Education </a:t>
            </a:r>
            <a:r>
              <a:rPr lang="en-IN" sz="1200" b="0" i="0" u="none" strike="noStrike" cap="none" dirty="0" err="1">
                <a:solidFill>
                  <a:schemeClr val="dk1"/>
                </a:solidFill>
                <a:effectLst/>
                <a:latin typeface="Calibri"/>
                <a:ea typeface="Calibri"/>
                <a:cs typeface="Calibri"/>
                <a:sym typeface="Calibri"/>
              </a:rPr>
              <a:t>Pvt.</a:t>
            </a:r>
            <a:r>
              <a:rPr lang="en-IN" sz="1200" b="0" i="0" u="none" strike="noStrike" cap="none" dirty="0">
                <a:solidFill>
                  <a:schemeClr val="dk1"/>
                </a:solidFill>
                <a:effectLst/>
                <a:latin typeface="Calibri"/>
                <a:ea typeface="Calibri"/>
                <a:cs typeface="Calibri"/>
                <a:sym typeface="Calibri"/>
              </a:rPr>
              <a:t> Ltd. All rights reserved</a:t>
            </a:r>
          </a:p>
          <a:p>
            <a:r>
              <a:rPr lang="en-IN" sz="1200" b="0" i="0" u="none" strike="noStrike" cap="none" dirty="0">
                <a:solidFill>
                  <a:schemeClr val="dk1"/>
                </a:solidFill>
                <a:effectLst/>
                <a:latin typeface="Calibri"/>
                <a:ea typeface="Calibri"/>
                <a:cs typeface="Calibri"/>
                <a:sym typeface="Calibri"/>
              </a:rPr>
              <a:t>	</a:t>
            </a:r>
          </a:p>
          <a:p>
            <a:r>
              <a:rPr lang="en-IN" sz="1200" b="0" i="0" u="none" strike="noStrike" cap="none" dirty="0">
                <a:solidFill>
                  <a:schemeClr val="dk1"/>
                </a:solidFill>
                <a:effectLst/>
                <a:latin typeface="Calibri"/>
                <a:ea typeface="Calibri"/>
                <a:cs typeface="Calibri"/>
                <a:sym typeface="Calibri"/>
              </a:rPr>
              <a:t> </a:t>
            </a:r>
          </a:p>
          <a:p>
            <a:pPr marL="0" lvl="0" indent="0" algn="l" rtl="0">
              <a:spcBef>
                <a:spcPts val="0"/>
              </a:spcBef>
              <a:spcAft>
                <a:spcPts val="0"/>
              </a:spcAft>
              <a:buNone/>
            </a:pPr>
            <a:endParaRPr dirty="0"/>
          </a:p>
        </p:txBody>
      </p:sp>
      <p:sp>
        <p:nvSpPr>
          <p:cNvPr id="764" name="Google Shape;764;g74d9b447a4_1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3020751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2"/>
        <p:cNvGrpSpPr/>
        <p:nvPr/>
      </p:nvGrpSpPr>
      <p:grpSpPr>
        <a:xfrm>
          <a:off x="0" y="0"/>
          <a:ext cx="0" cy="0"/>
          <a:chOff x="0" y="0"/>
          <a:chExt cx="0" cy="0"/>
        </a:xfrm>
      </p:grpSpPr>
      <p:sp>
        <p:nvSpPr>
          <p:cNvPr id="763" name="Google Shape;763;g74d9b447a4_1_2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r>
              <a:rPr lang="en-IN" sz="1200" b="0" i="0" u="none" strike="noStrike" cap="none" dirty="0">
                <a:solidFill>
                  <a:schemeClr val="dk1"/>
                </a:solidFill>
                <a:effectLst/>
                <a:latin typeface="Calibri"/>
                <a:ea typeface="Calibri"/>
                <a:cs typeface="Calibri"/>
                <a:sym typeface="Calibri"/>
              </a:rPr>
              <a:t>© Copyright UpGrad Education </a:t>
            </a:r>
            <a:r>
              <a:rPr lang="en-IN" sz="1200" b="0" i="0" u="none" strike="noStrike" cap="none" dirty="0" err="1">
                <a:solidFill>
                  <a:schemeClr val="dk1"/>
                </a:solidFill>
                <a:effectLst/>
                <a:latin typeface="Calibri"/>
                <a:ea typeface="Calibri"/>
                <a:cs typeface="Calibri"/>
                <a:sym typeface="Calibri"/>
              </a:rPr>
              <a:t>Pvt.</a:t>
            </a:r>
            <a:r>
              <a:rPr lang="en-IN" sz="1200" b="0" i="0" u="none" strike="noStrike" cap="none" dirty="0">
                <a:solidFill>
                  <a:schemeClr val="dk1"/>
                </a:solidFill>
                <a:effectLst/>
                <a:latin typeface="Calibri"/>
                <a:ea typeface="Calibri"/>
                <a:cs typeface="Calibri"/>
                <a:sym typeface="Calibri"/>
              </a:rPr>
              <a:t> Ltd. All rights reserved</a:t>
            </a:r>
          </a:p>
          <a:p>
            <a:r>
              <a:rPr lang="en-IN" sz="1200" b="0" i="0" u="none" strike="noStrike" cap="none" dirty="0">
                <a:solidFill>
                  <a:schemeClr val="dk1"/>
                </a:solidFill>
                <a:effectLst/>
                <a:latin typeface="Calibri"/>
                <a:ea typeface="Calibri"/>
                <a:cs typeface="Calibri"/>
                <a:sym typeface="Calibri"/>
              </a:rPr>
              <a:t>	</a:t>
            </a:r>
          </a:p>
          <a:p>
            <a:r>
              <a:rPr lang="en-IN" sz="1200" b="0" i="0" u="none" strike="noStrike" cap="none" dirty="0">
                <a:solidFill>
                  <a:schemeClr val="dk1"/>
                </a:solidFill>
                <a:effectLst/>
                <a:latin typeface="Calibri"/>
                <a:ea typeface="Calibri"/>
                <a:cs typeface="Calibri"/>
                <a:sym typeface="Calibri"/>
              </a:rPr>
              <a:t> </a:t>
            </a:r>
          </a:p>
          <a:p>
            <a:pPr marL="0" lvl="0" indent="0" algn="l" rtl="0">
              <a:spcBef>
                <a:spcPts val="0"/>
              </a:spcBef>
              <a:spcAft>
                <a:spcPts val="0"/>
              </a:spcAft>
              <a:buNone/>
            </a:pPr>
            <a:endParaRPr dirty="0"/>
          </a:p>
        </p:txBody>
      </p:sp>
      <p:sp>
        <p:nvSpPr>
          <p:cNvPr id="764" name="Google Shape;764;g74d9b447a4_1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0281497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2"/>
        <p:cNvGrpSpPr/>
        <p:nvPr/>
      </p:nvGrpSpPr>
      <p:grpSpPr>
        <a:xfrm>
          <a:off x="0" y="0"/>
          <a:ext cx="0" cy="0"/>
          <a:chOff x="0" y="0"/>
          <a:chExt cx="0" cy="0"/>
        </a:xfrm>
      </p:grpSpPr>
      <p:sp>
        <p:nvSpPr>
          <p:cNvPr id="763" name="Google Shape;763;g74d9b447a4_1_2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r>
              <a:rPr lang="en-IN" sz="1200" b="0" i="0" u="none" strike="noStrike" cap="none" dirty="0">
                <a:solidFill>
                  <a:schemeClr val="dk1"/>
                </a:solidFill>
                <a:effectLst/>
                <a:latin typeface="Calibri"/>
                <a:ea typeface="Calibri"/>
                <a:cs typeface="Calibri"/>
                <a:sym typeface="Calibri"/>
              </a:rPr>
              <a:t>© Copyright UpGrad Education </a:t>
            </a:r>
            <a:r>
              <a:rPr lang="en-IN" sz="1200" b="0" i="0" u="none" strike="noStrike" cap="none" dirty="0" err="1">
                <a:solidFill>
                  <a:schemeClr val="dk1"/>
                </a:solidFill>
                <a:effectLst/>
                <a:latin typeface="Calibri"/>
                <a:ea typeface="Calibri"/>
                <a:cs typeface="Calibri"/>
                <a:sym typeface="Calibri"/>
              </a:rPr>
              <a:t>Pvt.</a:t>
            </a:r>
            <a:r>
              <a:rPr lang="en-IN" sz="1200" b="0" i="0" u="none" strike="noStrike" cap="none" dirty="0">
                <a:solidFill>
                  <a:schemeClr val="dk1"/>
                </a:solidFill>
                <a:effectLst/>
                <a:latin typeface="Calibri"/>
                <a:ea typeface="Calibri"/>
                <a:cs typeface="Calibri"/>
                <a:sym typeface="Calibri"/>
              </a:rPr>
              <a:t> Ltd. All rights reserved</a:t>
            </a:r>
          </a:p>
          <a:p>
            <a:r>
              <a:rPr lang="en-IN" sz="1200" b="0" i="0" u="none" strike="noStrike" cap="none" dirty="0">
                <a:solidFill>
                  <a:schemeClr val="dk1"/>
                </a:solidFill>
                <a:effectLst/>
                <a:latin typeface="Calibri"/>
                <a:ea typeface="Calibri"/>
                <a:cs typeface="Calibri"/>
                <a:sym typeface="Calibri"/>
              </a:rPr>
              <a:t>	</a:t>
            </a:r>
          </a:p>
          <a:p>
            <a:r>
              <a:rPr lang="en-IN" sz="1200" b="0" i="0" u="none" strike="noStrike" cap="none" dirty="0">
                <a:solidFill>
                  <a:schemeClr val="dk1"/>
                </a:solidFill>
                <a:effectLst/>
                <a:latin typeface="Calibri"/>
                <a:ea typeface="Calibri"/>
                <a:cs typeface="Calibri"/>
                <a:sym typeface="Calibri"/>
              </a:rPr>
              <a:t> </a:t>
            </a:r>
          </a:p>
          <a:p>
            <a:pPr marL="0" lvl="0" indent="0" algn="l" rtl="0">
              <a:spcBef>
                <a:spcPts val="0"/>
              </a:spcBef>
              <a:spcAft>
                <a:spcPts val="0"/>
              </a:spcAft>
              <a:buNone/>
            </a:pPr>
            <a:endParaRPr dirty="0"/>
          </a:p>
        </p:txBody>
      </p:sp>
      <p:sp>
        <p:nvSpPr>
          <p:cNvPr id="764" name="Google Shape;764;g74d9b447a4_1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7898683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2"/>
        <p:cNvGrpSpPr/>
        <p:nvPr/>
      </p:nvGrpSpPr>
      <p:grpSpPr>
        <a:xfrm>
          <a:off x="0" y="0"/>
          <a:ext cx="0" cy="0"/>
          <a:chOff x="0" y="0"/>
          <a:chExt cx="0" cy="0"/>
        </a:xfrm>
      </p:grpSpPr>
      <p:sp>
        <p:nvSpPr>
          <p:cNvPr id="763" name="Google Shape;763;g74d9b447a4_1_2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r>
              <a:rPr lang="en-IN" sz="1200" b="0" i="0" u="none" strike="noStrike" cap="none" dirty="0">
                <a:solidFill>
                  <a:schemeClr val="dk1"/>
                </a:solidFill>
                <a:effectLst/>
                <a:latin typeface="Calibri"/>
                <a:ea typeface="Calibri"/>
                <a:cs typeface="Calibri"/>
                <a:sym typeface="Calibri"/>
              </a:rPr>
              <a:t>© Copyright UpGrad Education </a:t>
            </a:r>
            <a:r>
              <a:rPr lang="en-IN" sz="1200" b="0" i="0" u="none" strike="noStrike" cap="none" dirty="0" err="1">
                <a:solidFill>
                  <a:schemeClr val="dk1"/>
                </a:solidFill>
                <a:effectLst/>
                <a:latin typeface="Calibri"/>
                <a:ea typeface="Calibri"/>
                <a:cs typeface="Calibri"/>
                <a:sym typeface="Calibri"/>
              </a:rPr>
              <a:t>Pvt.</a:t>
            </a:r>
            <a:r>
              <a:rPr lang="en-IN" sz="1200" b="0" i="0" u="none" strike="noStrike" cap="none" dirty="0">
                <a:solidFill>
                  <a:schemeClr val="dk1"/>
                </a:solidFill>
                <a:effectLst/>
                <a:latin typeface="Calibri"/>
                <a:ea typeface="Calibri"/>
                <a:cs typeface="Calibri"/>
                <a:sym typeface="Calibri"/>
              </a:rPr>
              <a:t> Ltd. All rights reserved</a:t>
            </a:r>
          </a:p>
          <a:p>
            <a:r>
              <a:rPr lang="en-IN" sz="1200" b="0" i="0" u="none" strike="noStrike" cap="none" dirty="0">
                <a:solidFill>
                  <a:schemeClr val="dk1"/>
                </a:solidFill>
                <a:effectLst/>
                <a:latin typeface="Calibri"/>
                <a:ea typeface="Calibri"/>
                <a:cs typeface="Calibri"/>
                <a:sym typeface="Calibri"/>
              </a:rPr>
              <a:t>	</a:t>
            </a:r>
          </a:p>
          <a:p>
            <a:r>
              <a:rPr lang="en-IN" sz="1200" b="0" i="0" u="none" strike="noStrike" cap="none" dirty="0">
                <a:solidFill>
                  <a:schemeClr val="dk1"/>
                </a:solidFill>
                <a:effectLst/>
                <a:latin typeface="Calibri"/>
                <a:ea typeface="Calibri"/>
                <a:cs typeface="Calibri"/>
                <a:sym typeface="Calibri"/>
              </a:rPr>
              <a:t> </a:t>
            </a:r>
          </a:p>
          <a:p>
            <a:pPr marL="0" lvl="0" indent="0" algn="l" rtl="0">
              <a:spcBef>
                <a:spcPts val="0"/>
              </a:spcBef>
              <a:spcAft>
                <a:spcPts val="0"/>
              </a:spcAft>
              <a:buNone/>
            </a:pPr>
            <a:endParaRPr dirty="0"/>
          </a:p>
        </p:txBody>
      </p:sp>
      <p:sp>
        <p:nvSpPr>
          <p:cNvPr id="764" name="Google Shape;764;g74d9b447a4_1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5785836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2"/>
        <p:cNvGrpSpPr/>
        <p:nvPr/>
      </p:nvGrpSpPr>
      <p:grpSpPr>
        <a:xfrm>
          <a:off x="0" y="0"/>
          <a:ext cx="0" cy="0"/>
          <a:chOff x="0" y="0"/>
          <a:chExt cx="0" cy="0"/>
        </a:xfrm>
      </p:grpSpPr>
      <p:sp>
        <p:nvSpPr>
          <p:cNvPr id="763" name="Google Shape;763;g74d9b447a4_1_2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r>
              <a:rPr lang="en-IN" sz="1200" b="0" i="0" u="none" strike="noStrike" cap="none" dirty="0">
                <a:solidFill>
                  <a:schemeClr val="dk1"/>
                </a:solidFill>
                <a:effectLst/>
                <a:latin typeface="Calibri"/>
                <a:ea typeface="Calibri"/>
                <a:cs typeface="Calibri"/>
                <a:sym typeface="Calibri"/>
              </a:rPr>
              <a:t>© Copyright UpGrad Education </a:t>
            </a:r>
            <a:r>
              <a:rPr lang="en-IN" sz="1200" b="0" i="0" u="none" strike="noStrike" cap="none" dirty="0" err="1">
                <a:solidFill>
                  <a:schemeClr val="dk1"/>
                </a:solidFill>
                <a:effectLst/>
                <a:latin typeface="Calibri"/>
                <a:ea typeface="Calibri"/>
                <a:cs typeface="Calibri"/>
                <a:sym typeface="Calibri"/>
              </a:rPr>
              <a:t>Pvt.</a:t>
            </a:r>
            <a:r>
              <a:rPr lang="en-IN" sz="1200" b="0" i="0" u="none" strike="noStrike" cap="none" dirty="0">
                <a:solidFill>
                  <a:schemeClr val="dk1"/>
                </a:solidFill>
                <a:effectLst/>
                <a:latin typeface="Calibri"/>
                <a:ea typeface="Calibri"/>
                <a:cs typeface="Calibri"/>
                <a:sym typeface="Calibri"/>
              </a:rPr>
              <a:t> Ltd. All rights reserved</a:t>
            </a:r>
          </a:p>
          <a:p>
            <a:r>
              <a:rPr lang="en-IN" sz="1200" b="0" i="0" u="none" strike="noStrike" cap="none" dirty="0">
                <a:solidFill>
                  <a:schemeClr val="dk1"/>
                </a:solidFill>
                <a:effectLst/>
                <a:latin typeface="Calibri"/>
                <a:ea typeface="Calibri"/>
                <a:cs typeface="Calibri"/>
                <a:sym typeface="Calibri"/>
              </a:rPr>
              <a:t>	</a:t>
            </a:r>
          </a:p>
          <a:p>
            <a:r>
              <a:rPr lang="en-IN" sz="1200" b="0" i="0" u="none" strike="noStrike" cap="none" dirty="0">
                <a:solidFill>
                  <a:schemeClr val="dk1"/>
                </a:solidFill>
                <a:effectLst/>
                <a:latin typeface="Calibri"/>
                <a:ea typeface="Calibri"/>
                <a:cs typeface="Calibri"/>
                <a:sym typeface="Calibri"/>
              </a:rPr>
              <a:t> </a:t>
            </a:r>
          </a:p>
          <a:p>
            <a:pPr marL="0" lvl="0" indent="0" algn="l" rtl="0">
              <a:spcBef>
                <a:spcPts val="0"/>
              </a:spcBef>
              <a:spcAft>
                <a:spcPts val="0"/>
              </a:spcAft>
              <a:buNone/>
            </a:pPr>
            <a:endParaRPr dirty="0"/>
          </a:p>
        </p:txBody>
      </p:sp>
      <p:sp>
        <p:nvSpPr>
          <p:cNvPr id="764" name="Google Shape;764;g74d9b447a4_1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0122931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2"/>
        <p:cNvGrpSpPr/>
        <p:nvPr/>
      </p:nvGrpSpPr>
      <p:grpSpPr>
        <a:xfrm>
          <a:off x="0" y="0"/>
          <a:ext cx="0" cy="0"/>
          <a:chOff x="0" y="0"/>
          <a:chExt cx="0" cy="0"/>
        </a:xfrm>
      </p:grpSpPr>
      <p:sp>
        <p:nvSpPr>
          <p:cNvPr id="763" name="Google Shape;763;g74d9b447a4_1_2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r>
              <a:rPr lang="en-IN" sz="1200" b="0" i="0" u="none" strike="noStrike" cap="none" dirty="0">
                <a:solidFill>
                  <a:schemeClr val="dk1"/>
                </a:solidFill>
                <a:effectLst/>
                <a:latin typeface="Calibri"/>
                <a:ea typeface="Calibri"/>
                <a:cs typeface="Calibri"/>
                <a:sym typeface="Calibri"/>
              </a:rPr>
              <a:t>© Copyright UpGrad Education </a:t>
            </a:r>
            <a:r>
              <a:rPr lang="en-IN" sz="1200" b="0" i="0" u="none" strike="noStrike" cap="none" dirty="0" err="1">
                <a:solidFill>
                  <a:schemeClr val="dk1"/>
                </a:solidFill>
                <a:effectLst/>
                <a:latin typeface="Calibri"/>
                <a:ea typeface="Calibri"/>
                <a:cs typeface="Calibri"/>
                <a:sym typeface="Calibri"/>
              </a:rPr>
              <a:t>Pvt.</a:t>
            </a:r>
            <a:r>
              <a:rPr lang="en-IN" sz="1200" b="0" i="0" u="none" strike="noStrike" cap="none" dirty="0">
                <a:solidFill>
                  <a:schemeClr val="dk1"/>
                </a:solidFill>
                <a:effectLst/>
                <a:latin typeface="Calibri"/>
                <a:ea typeface="Calibri"/>
                <a:cs typeface="Calibri"/>
                <a:sym typeface="Calibri"/>
              </a:rPr>
              <a:t> Ltd. All rights reserved</a:t>
            </a:r>
          </a:p>
          <a:p>
            <a:r>
              <a:rPr lang="en-IN" sz="1200" b="0" i="0" u="none" strike="noStrike" cap="none" dirty="0">
                <a:solidFill>
                  <a:schemeClr val="dk1"/>
                </a:solidFill>
                <a:effectLst/>
                <a:latin typeface="Calibri"/>
                <a:ea typeface="Calibri"/>
                <a:cs typeface="Calibri"/>
                <a:sym typeface="Calibri"/>
              </a:rPr>
              <a:t>	</a:t>
            </a:r>
          </a:p>
          <a:p>
            <a:r>
              <a:rPr lang="en-IN" sz="1200" b="0" i="0" u="none" strike="noStrike" cap="none" dirty="0">
                <a:solidFill>
                  <a:schemeClr val="dk1"/>
                </a:solidFill>
                <a:effectLst/>
                <a:latin typeface="Calibri"/>
                <a:ea typeface="Calibri"/>
                <a:cs typeface="Calibri"/>
                <a:sym typeface="Calibri"/>
              </a:rPr>
              <a:t> </a:t>
            </a:r>
          </a:p>
          <a:p>
            <a:pPr marL="0" lvl="0" indent="0" algn="l" rtl="0">
              <a:spcBef>
                <a:spcPts val="0"/>
              </a:spcBef>
              <a:spcAft>
                <a:spcPts val="0"/>
              </a:spcAft>
              <a:buNone/>
            </a:pPr>
            <a:endParaRPr dirty="0"/>
          </a:p>
        </p:txBody>
      </p:sp>
      <p:sp>
        <p:nvSpPr>
          <p:cNvPr id="764" name="Google Shape;764;g74d9b447a4_1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0594441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2"/>
        <p:cNvGrpSpPr/>
        <p:nvPr/>
      </p:nvGrpSpPr>
      <p:grpSpPr>
        <a:xfrm>
          <a:off x="0" y="0"/>
          <a:ext cx="0" cy="0"/>
          <a:chOff x="0" y="0"/>
          <a:chExt cx="0" cy="0"/>
        </a:xfrm>
      </p:grpSpPr>
      <p:sp>
        <p:nvSpPr>
          <p:cNvPr id="763" name="Google Shape;763;g74d9b447a4_1_2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r>
              <a:rPr lang="en-IN" sz="1200" b="0" i="0" u="none" strike="noStrike" cap="none" dirty="0">
                <a:solidFill>
                  <a:schemeClr val="dk1"/>
                </a:solidFill>
                <a:effectLst/>
                <a:latin typeface="Calibri"/>
                <a:ea typeface="Calibri"/>
                <a:cs typeface="Calibri"/>
                <a:sym typeface="Calibri"/>
              </a:rPr>
              <a:t>© Copyright UpGrad Education </a:t>
            </a:r>
            <a:r>
              <a:rPr lang="en-IN" sz="1200" b="0" i="0" u="none" strike="noStrike" cap="none" dirty="0" err="1">
                <a:solidFill>
                  <a:schemeClr val="dk1"/>
                </a:solidFill>
                <a:effectLst/>
                <a:latin typeface="Calibri"/>
                <a:ea typeface="Calibri"/>
                <a:cs typeface="Calibri"/>
                <a:sym typeface="Calibri"/>
              </a:rPr>
              <a:t>Pvt.</a:t>
            </a:r>
            <a:r>
              <a:rPr lang="en-IN" sz="1200" b="0" i="0" u="none" strike="noStrike" cap="none" dirty="0">
                <a:solidFill>
                  <a:schemeClr val="dk1"/>
                </a:solidFill>
                <a:effectLst/>
                <a:latin typeface="Calibri"/>
                <a:ea typeface="Calibri"/>
                <a:cs typeface="Calibri"/>
                <a:sym typeface="Calibri"/>
              </a:rPr>
              <a:t> Ltd. All rights reserved</a:t>
            </a:r>
          </a:p>
          <a:p>
            <a:r>
              <a:rPr lang="en-IN" sz="1200" b="0" i="0" u="none" strike="noStrike" cap="none" dirty="0">
                <a:solidFill>
                  <a:schemeClr val="dk1"/>
                </a:solidFill>
                <a:effectLst/>
                <a:latin typeface="Calibri"/>
                <a:ea typeface="Calibri"/>
                <a:cs typeface="Calibri"/>
                <a:sym typeface="Calibri"/>
              </a:rPr>
              <a:t>	</a:t>
            </a:r>
          </a:p>
          <a:p>
            <a:r>
              <a:rPr lang="en-IN" sz="1200" b="0" i="0" u="none" strike="noStrike" cap="none" dirty="0">
                <a:solidFill>
                  <a:schemeClr val="dk1"/>
                </a:solidFill>
                <a:effectLst/>
                <a:latin typeface="Calibri"/>
                <a:ea typeface="Calibri"/>
                <a:cs typeface="Calibri"/>
                <a:sym typeface="Calibri"/>
              </a:rPr>
              <a:t> </a:t>
            </a:r>
          </a:p>
          <a:p>
            <a:pPr marL="0" lvl="0" indent="0" algn="l" rtl="0">
              <a:spcBef>
                <a:spcPts val="0"/>
              </a:spcBef>
              <a:spcAft>
                <a:spcPts val="0"/>
              </a:spcAft>
              <a:buNone/>
            </a:pPr>
            <a:endParaRPr dirty="0"/>
          </a:p>
        </p:txBody>
      </p:sp>
      <p:sp>
        <p:nvSpPr>
          <p:cNvPr id="764" name="Google Shape;764;g74d9b447a4_1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7880301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2"/>
        <p:cNvGrpSpPr/>
        <p:nvPr/>
      </p:nvGrpSpPr>
      <p:grpSpPr>
        <a:xfrm>
          <a:off x="0" y="0"/>
          <a:ext cx="0" cy="0"/>
          <a:chOff x="0" y="0"/>
          <a:chExt cx="0" cy="0"/>
        </a:xfrm>
      </p:grpSpPr>
      <p:sp>
        <p:nvSpPr>
          <p:cNvPr id="763" name="Google Shape;763;g74d9b447a4_1_2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r>
              <a:rPr lang="en-IN" sz="1200" b="0" i="0" u="none" strike="noStrike" cap="none" dirty="0">
                <a:solidFill>
                  <a:schemeClr val="dk1"/>
                </a:solidFill>
                <a:effectLst/>
                <a:latin typeface="Calibri"/>
                <a:ea typeface="Calibri"/>
                <a:cs typeface="Calibri"/>
                <a:sym typeface="Calibri"/>
              </a:rPr>
              <a:t>© Copyright UpGrad Education </a:t>
            </a:r>
            <a:r>
              <a:rPr lang="en-IN" sz="1200" b="0" i="0" u="none" strike="noStrike" cap="none" dirty="0" err="1">
                <a:solidFill>
                  <a:schemeClr val="dk1"/>
                </a:solidFill>
                <a:effectLst/>
                <a:latin typeface="Calibri"/>
                <a:ea typeface="Calibri"/>
                <a:cs typeface="Calibri"/>
                <a:sym typeface="Calibri"/>
              </a:rPr>
              <a:t>Pvt.</a:t>
            </a:r>
            <a:r>
              <a:rPr lang="en-IN" sz="1200" b="0" i="0" u="none" strike="noStrike" cap="none" dirty="0">
                <a:solidFill>
                  <a:schemeClr val="dk1"/>
                </a:solidFill>
                <a:effectLst/>
                <a:latin typeface="Calibri"/>
                <a:ea typeface="Calibri"/>
                <a:cs typeface="Calibri"/>
                <a:sym typeface="Calibri"/>
              </a:rPr>
              <a:t> Ltd. All rights reserved</a:t>
            </a:r>
          </a:p>
          <a:p>
            <a:r>
              <a:rPr lang="en-IN" sz="1200" b="0" i="0" u="none" strike="noStrike" cap="none" dirty="0">
                <a:solidFill>
                  <a:schemeClr val="dk1"/>
                </a:solidFill>
                <a:effectLst/>
                <a:latin typeface="Calibri"/>
                <a:ea typeface="Calibri"/>
                <a:cs typeface="Calibri"/>
                <a:sym typeface="Calibri"/>
              </a:rPr>
              <a:t>	</a:t>
            </a:r>
          </a:p>
          <a:p>
            <a:r>
              <a:rPr lang="en-IN" sz="1200" b="0" i="0" u="none" strike="noStrike" cap="none" dirty="0">
                <a:solidFill>
                  <a:schemeClr val="dk1"/>
                </a:solidFill>
                <a:effectLst/>
                <a:latin typeface="Calibri"/>
                <a:ea typeface="Calibri"/>
                <a:cs typeface="Calibri"/>
                <a:sym typeface="Calibri"/>
              </a:rPr>
              <a:t> </a:t>
            </a:r>
          </a:p>
          <a:p>
            <a:pPr marL="0" lvl="0" indent="0" algn="l" rtl="0">
              <a:spcBef>
                <a:spcPts val="0"/>
              </a:spcBef>
              <a:spcAft>
                <a:spcPts val="0"/>
              </a:spcAft>
              <a:buNone/>
            </a:pPr>
            <a:endParaRPr dirty="0"/>
          </a:p>
        </p:txBody>
      </p:sp>
      <p:sp>
        <p:nvSpPr>
          <p:cNvPr id="764" name="Google Shape;764;g74d9b447a4_1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8472490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2"/>
        <p:cNvGrpSpPr/>
        <p:nvPr/>
      </p:nvGrpSpPr>
      <p:grpSpPr>
        <a:xfrm>
          <a:off x="0" y="0"/>
          <a:ext cx="0" cy="0"/>
          <a:chOff x="0" y="0"/>
          <a:chExt cx="0" cy="0"/>
        </a:xfrm>
      </p:grpSpPr>
      <p:sp>
        <p:nvSpPr>
          <p:cNvPr id="763" name="Google Shape;763;g74d9b447a4_1_2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r>
              <a:rPr lang="en-IN" sz="1200" b="0" i="0" u="none" strike="noStrike" cap="none" dirty="0">
                <a:solidFill>
                  <a:schemeClr val="dk1"/>
                </a:solidFill>
                <a:effectLst/>
                <a:latin typeface="Calibri"/>
                <a:ea typeface="Calibri"/>
                <a:cs typeface="Calibri"/>
                <a:sym typeface="Calibri"/>
              </a:rPr>
              <a:t>© Copyright UpGrad Education </a:t>
            </a:r>
            <a:r>
              <a:rPr lang="en-IN" sz="1200" b="0" i="0" u="none" strike="noStrike" cap="none" dirty="0" err="1">
                <a:solidFill>
                  <a:schemeClr val="dk1"/>
                </a:solidFill>
                <a:effectLst/>
                <a:latin typeface="Calibri"/>
                <a:ea typeface="Calibri"/>
                <a:cs typeface="Calibri"/>
                <a:sym typeface="Calibri"/>
              </a:rPr>
              <a:t>Pvt.</a:t>
            </a:r>
            <a:r>
              <a:rPr lang="en-IN" sz="1200" b="0" i="0" u="none" strike="noStrike" cap="none" dirty="0">
                <a:solidFill>
                  <a:schemeClr val="dk1"/>
                </a:solidFill>
                <a:effectLst/>
                <a:latin typeface="Calibri"/>
                <a:ea typeface="Calibri"/>
                <a:cs typeface="Calibri"/>
                <a:sym typeface="Calibri"/>
              </a:rPr>
              <a:t> Ltd. All rights reserved</a:t>
            </a:r>
          </a:p>
          <a:p>
            <a:r>
              <a:rPr lang="en-IN" sz="1200" b="0" i="0" u="none" strike="noStrike" cap="none" dirty="0">
                <a:solidFill>
                  <a:schemeClr val="dk1"/>
                </a:solidFill>
                <a:effectLst/>
                <a:latin typeface="Calibri"/>
                <a:ea typeface="Calibri"/>
                <a:cs typeface="Calibri"/>
                <a:sym typeface="Calibri"/>
              </a:rPr>
              <a:t>	</a:t>
            </a:r>
          </a:p>
          <a:p>
            <a:r>
              <a:rPr lang="en-IN" sz="1200" b="0" i="0" u="none" strike="noStrike" cap="none" dirty="0">
                <a:solidFill>
                  <a:schemeClr val="dk1"/>
                </a:solidFill>
                <a:effectLst/>
                <a:latin typeface="Calibri"/>
                <a:ea typeface="Calibri"/>
                <a:cs typeface="Calibri"/>
                <a:sym typeface="Calibri"/>
              </a:rPr>
              <a:t> </a:t>
            </a:r>
          </a:p>
          <a:p>
            <a:pPr marL="0" lvl="0" indent="0" algn="l" rtl="0">
              <a:spcBef>
                <a:spcPts val="0"/>
              </a:spcBef>
              <a:spcAft>
                <a:spcPts val="0"/>
              </a:spcAft>
              <a:buNone/>
            </a:pPr>
            <a:endParaRPr dirty="0"/>
          </a:p>
        </p:txBody>
      </p:sp>
      <p:sp>
        <p:nvSpPr>
          <p:cNvPr id="764" name="Google Shape;764;g74d9b447a4_1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589163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7"/>
        <p:cNvGrpSpPr/>
        <p:nvPr/>
      </p:nvGrpSpPr>
      <p:grpSpPr>
        <a:xfrm>
          <a:off x="0" y="0"/>
          <a:ext cx="0" cy="0"/>
          <a:chOff x="0" y="0"/>
          <a:chExt cx="0" cy="0"/>
        </a:xfrm>
      </p:grpSpPr>
      <p:sp>
        <p:nvSpPr>
          <p:cNvPr id="638" name="Google Shape;638;g7fd94811f7_0_9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r>
              <a:rPr lang="en-IN" sz="1200" b="0" i="0" u="none" strike="noStrike" cap="none" dirty="0">
                <a:solidFill>
                  <a:schemeClr val="dk1"/>
                </a:solidFill>
                <a:effectLst/>
                <a:latin typeface="Calibri"/>
                <a:ea typeface="Calibri"/>
                <a:cs typeface="Calibri"/>
                <a:sym typeface="Calibri"/>
              </a:rPr>
              <a:t>© Copyright UpGrad Education </a:t>
            </a:r>
            <a:r>
              <a:rPr lang="en-IN" sz="1200" b="0" i="0" u="none" strike="noStrike" cap="none" dirty="0" err="1">
                <a:solidFill>
                  <a:schemeClr val="dk1"/>
                </a:solidFill>
                <a:effectLst/>
                <a:latin typeface="Calibri"/>
                <a:ea typeface="Calibri"/>
                <a:cs typeface="Calibri"/>
                <a:sym typeface="Calibri"/>
              </a:rPr>
              <a:t>Pvt.</a:t>
            </a:r>
            <a:r>
              <a:rPr lang="en-IN" sz="1200" b="0" i="0" u="none" strike="noStrike" cap="none" dirty="0">
                <a:solidFill>
                  <a:schemeClr val="dk1"/>
                </a:solidFill>
                <a:effectLst/>
                <a:latin typeface="Calibri"/>
                <a:ea typeface="Calibri"/>
                <a:cs typeface="Calibri"/>
                <a:sym typeface="Calibri"/>
              </a:rPr>
              <a:t> Ltd. All rights reserved</a:t>
            </a:r>
          </a:p>
          <a:p>
            <a:r>
              <a:rPr lang="en-IN" sz="1200" b="0" i="0" u="none" strike="noStrike" cap="none" dirty="0">
                <a:solidFill>
                  <a:schemeClr val="dk1"/>
                </a:solidFill>
                <a:effectLst/>
                <a:latin typeface="Calibri"/>
                <a:ea typeface="Calibri"/>
                <a:cs typeface="Calibri"/>
                <a:sym typeface="Calibri"/>
              </a:rPr>
              <a:t>	</a:t>
            </a:r>
          </a:p>
          <a:p>
            <a:r>
              <a:rPr lang="en-IN" sz="1200" b="0" i="0" u="none" strike="noStrike" cap="none" dirty="0">
                <a:solidFill>
                  <a:schemeClr val="dk1"/>
                </a:solidFill>
                <a:effectLst/>
                <a:latin typeface="Calibri"/>
                <a:ea typeface="Calibri"/>
                <a:cs typeface="Calibri"/>
                <a:sym typeface="Calibri"/>
              </a:rPr>
              <a:t> </a:t>
            </a:r>
          </a:p>
          <a:p>
            <a:pPr marL="0" lvl="0" indent="0" algn="l" rtl="0">
              <a:spcBef>
                <a:spcPts val="0"/>
              </a:spcBef>
              <a:spcAft>
                <a:spcPts val="0"/>
              </a:spcAft>
              <a:buNone/>
            </a:pPr>
            <a:endParaRPr dirty="0"/>
          </a:p>
        </p:txBody>
      </p:sp>
      <p:sp>
        <p:nvSpPr>
          <p:cNvPr id="639" name="Google Shape;639;g7fd94811f7_0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2"/>
        <p:cNvGrpSpPr/>
        <p:nvPr/>
      </p:nvGrpSpPr>
      <p:grpSpPr>
        <a:xfrm>
          <a:off x="0" y="0"/>
          <a:ext cx="0" cy="0"/>
          <a:chOff x="0" y="0"/>
          <a:chExt cx="0" cy="0"/>
        </a:xfrm>
      </p:grpSpPr>
      <p:sp>
        <p:nvSpPr>
          <p:cNvPr id="763" name="Google Shape;763;g74d9b447a4_1_2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r>
              <a:rPr lang="en-IN" sz="1200" b="0" i="0" u="none" strike="noStrike" cap="none" dirty="0">
                <a:solidFill>
                  <a:schemeClr val="dk1"/>
                </a:solidFill>
                <a:effectLst/>
                <a:latin typeface="Calibri"/>
                <a:ea typeface="Calibri"/>
                <a:cs typeface="Calibri"/>
                <a:sym typeface="Calibri"/>
              </a:rPr>
              <a:t>© Copyright UpGrad Education </a:t>
            </a:r>
            <a:r>
              <a:rPr lang="en-IN" sz="1200" b="0" i="0" u="none" strike="noStrike" cap="none" dirty="0" err="1">
                <a:solidFill>
                  <a:schemeClr val="dk1"/>
                </a:solidFill>
                <a:effectLst/>
                <a:latin typeface="Calibri"/>
                <a:ea typeface="Calibri"/>
                <a:cs typeface="Calibri"/>
                <a:sym typeface="Calibri"/>
              </a:rPr>
              <a:t>Pvt.</a:t>
            </a:r>
            <a:r>
              <a:rPr lang="en-IN" sz="1200" b="0" i="0" u="none" strike="noStrike" cap="none" dirty="0">
                <a:solidFill>
                  <a:schemeClr val="dk1"/>
                </a:solidFill>
                <a:effectLst/>
                <a:latin typeface="Calibri"/>
                <a:ea typeface="Calibri"/>
                <a:cs typeface="Calibri"/>
                <a:sym typeface="Calibri"/>
              </a:rPr>
              <a:t> Ltd. All rights reserved</a:t>
            </a:r>
          </a:p>
          <a:p>
            <a:r>
              <a:rPr lang="en-IN" sz="1200" b="0" i="0" u="none" strike="noStrike" cap="none" dirty="0">
                <a:solidFill>
                  <a:schemeClr val="dk1"/>
                </a:solidFill>
                <a:effectLst/>
                <a:latin typeface="Calibri"/>
                <a:ea typeface="Calibri"/>
                <a:cs typeface="Calibri"/>
                <a:sym typeface="Calibri"/>
              </a:rPr>
              <a:t>	</a:t>
            </a:r>
          </a:p>
          <a:p>
            <a:r>
              <a:rPr lang="en-IN" sz="1200" b="0" i="0" u="none" strike="noStrike" cap="none" dirty="0">
                <a:solidFill>
                  <a:schemeClr val="dk1"/>
                </a:solidFill>
                <a:effectLst/>
                <a:latin typeface="Calibri"/>
                <a:ea typeface="Calibri"/>
                <a:cs typeface="Calibri"/>
                <a:sym typeface="Calibri"/>
              </a:rPr>
              <a:t> </a:t>
            </a:r>
          </a:p>
          <a:p>
            <a:pPr marL="0" lvl="0" indent="0" algn="l" rtl="0">
              <a:spcBef>
                <a:spcPts val="0"/>
              </a:spcBef>
              <a:spcAft>
                <a:spcPts val="0"/>
              </a:spcAft>
              <a:buNone/>
            </a:pPr>
            <a:endParaRPr dirty="0"/>
          </a:p>
        </p:txBody>
      </p:sp>
      <p:sp>
        <p:nvSpPr>
          <p:cNvPr id="764" name="Google Shape;764;g74d9b447a4_1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6822297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2"/>
        <p:cNvGrpSpPr/>
        <p:nvPr/>
      </p:nvGrpSpPr>
      <p:grpSpPr>
        <a:xfrm>
          <a:off x="0" y="0"/>
          <a:ext cx="0" cy="0"/>
          <a:chOff x="0" y="0"/>
          <a:chExt cx="0" cy="0"/>
        </a:xfrm>
      </p:grpSpPr>
      <p:sp>
        <p:nvSpPr>
          <p:cNvPr id="763" name="Google Shape;763;g74d9b447a4_1_2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r>
              <a:rPr lang="en-IN" sz="1200" b="0" i="0" u="none" strike="noStrike" cap="none" dirty="0">
                <a:solidFill>
                  <a:schemeClr val="dk1"/>
                </a:solidFill>
                <a:effectLst/>
                <a:latin typeface="Calibri"/>
                <a:ea typeface="Calibri"/>
                <a:cs typeface="Calibri"/>
                <a:sym typeface="Calibri"/>
              </a:rPr>
              <a:t>© Copyright UpGrad Education </a:t>
            </a:r>
            <a:r>
              <a:rPr lang="en-IN" sz="1200" b="0" i="0" u="none" strike="noStrike" cap="none" dirty="0" err="1">
                <a:solidFill>
                  <a:schemeClr val="dk1"/>
                </a:solidFill>
                <a:effectLst/>
                <a:latin typeface="Calibri"/>
                <a:ea typeface="Calibri"/>
                <a:cs typeface="Calibri"/>
                <a:sym typeface="Calibri"/>
              </a:rPr>
              <a:t>Pvt.</a:t>
            </a:r>
            <a:r>
              <a:rPr lang="en-IN" sz="1200" b="0" i="0" u="none" strike="noStrike" cap="none" dirty="0">
                <a:solidFill>
                  <a:schemeClr val="dk1"/>
                </a:solidFill>
                <a:effectLst/>
                <a:latin typeface="Calibri"/>
                <a:ea typeface="Calibri"/>
                <a:cs typeface="Calibri"/>
                <a:sym typeface="Calibri"/>
              </a:rPr>
              <a:t> Ltd. All rights reserved</a:t>
            </a:r>
          </a:p>
          <a:p>
            <a:r>
              <a:rPr lang="en-IN" sz="1200" b="0" i="0" u="none" strike="noStrike" cap="none" dirty="0">
                <a:solidFill>
                  <a:schemeClr val="dk1"/>
                </a:solidFill>
                <a:effectLst/>
                <a:latin typeface="Calibri"/>
                <a:ea typeface="Calibri"/>
                <a:cs typeface="Calibri"/>
                <a:sym typeface="Calibri"/>
              </a:rPr>
              <a:t>	</a:t>
            </a:r>
          </a:p>
          <a:p>
            <a:r>
              <a:rPr lang="en-IN" sz="1200" b="0" i="0" u="none" strike="noStrike" cap="none" dirty="0">
                <a:solidFill>
                  <a:schemeClr val="dk1"/>
                </a:solidFill>
                <a:effectLst/>
                <a:latin typeface="Calibri"/>
                <a:ea typeface="Calibri"/>
                <a:cs typeface="Calibri"/>
                <a:sym typeface="Calibri"/>
              </a:rPr>
              <a:t> </a:t>
            </a:r>
          </a:p>
          <a:p>
            <a:pPr marL="0" lvl="0" indent="0" algn="l" rtl="0">
              <a:spcBef>
                <a:spcPts val="0"/>
              </a:spcBef>
              <a:spcAft>
                <a:spcPts val="0"/>
              </a:spcAft>
              <a:buNone/>
            </a:pPr>
            <a:endParaRPr dirty="0"/>
          </a:p>
        </p:txBody>
      </p:sp>
      <p:sp>
        <p:nvSpPr>
          <p:cNvPr id="764" name="Google Shape;764;g74d9b447a4_1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2236859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2"/>
        <p:cNvGrpSpPr/>
        <p:nvPr/>
      </p:nvGrpSpPr>
      <p:grpSpPr>
        <a:xfrm>
          <a:off x="0" y="0"/>
          <a:ext cx="0" cy="0"/>
          <a:chOff x="0" y="0"/>
          <a:chExt cx="0" cy="0"/>
        </a:xfrm>
      </p:grpSpPr>
      <p:sp>
        <p:nvSpPr>
          <p:cNvPr id="763" name="Google Shape;763;g74d9b447a4_1_2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r>
              <a:rPr lang="en-IN" sz="1200" b="0" i="0" u="none" strike="noStrike" cap="none" dirty="0">
                <a:solidFill>
                  <a:schemeClr val="dk1"/>
                </a:solidFill>
                <a:effectLst/>
                <a:latin typeface="Calibri"/>
                <a:ea typeface="Calibri"/>
                <a:cs typeface="Calibri"/>
                <a:sym typeface="Calibri"/>
              </a:rPr>
              <a:t>© Copyright UpGrad Education </a:t>
            </a:r>
            <a:r>
              <a:rPr lang="en-IN" sz="1200" b="0" i="0" u="none" strike="noStrike" cap="none" dirty="0" err="1">
                <a:solidFill>
                  <a:schemeClr val="dk1"/>
                </a:solidFill>
                <a:effectLst/>
                <a:latin typeface="Calibri"/>
                <a:ea typeface="Calibri"/>
                <a:cs typeface="Calibri"/>
                <a:sym typeface="Calibri"/>
              </a:rPr>
              <a:t>Pvt.</a:t>
            </a:r>
            <a:r>
              <a:rPr lang="en-IN" sz="1200" b="0" i="0" u="none" strike="noStrike" cap="none" dirty="0">
                <a:solidFill>
                  <a:schemeClr val="dk1"/>
                </a:solidFill>
                <a:effectLst/>
                <a:latin typeface="Calibri"/>
                <a:ea typeface="Calibri"/>
                <a:cs typeface="Calibri"/>
                <a:sym typeface="Calibri"/>
              </a:rPr>
              <a:t> Ltd. All rights reserved</a:t>
            </a:r>
          </a:p>
          <a:p>
            <a:r>
              <a:rPr lang="en-IN" sz="1200" b="0" i="0" u="none" strike="noStrike" cap="none" dirty="0">
                <a:solidFill>
                  <a:schemeClr val="dk1"/>
                </a:solidFill>
                <a:effectLst/>
                <a:latin typeface="Calibri"/>
                <a:ea typeface="Calibri"/>
                <a:cs typeface="Calibri"/>
                <a:sym typeface="Calibri"/>
              </a:rPr>
              <a:t>	</a:t>
            </a:r>
          </a:p>
          <a:p>
            <a:r>
              <a:rPr lang="en-IN" sz="1200" b="0" i="0" u="none" strike="noStrike" cap="none" dirty="0">
                <a:solidFill>
                  <a:schemeClr val="dk1"/>
                </a:solidFill>
                <a:effectLst/>
                <a:latin typeface="Calibri"/>
                <a:ea typeface="Calibri"/>
                <a:cs typeface="Calibri"/>
                <a:sym typeface="Calibri"/>
              </a:rPr>
              <a:t> </a:t>
            </a:r>
          </a:p>
          <a:p>
            <a:pPr marL="0" lvl="0" indent="0" algn="l" rtl="0">
              <a:spcBef>
                <a:spcPts val="0"/>
              </a:spcBef>
              <a:spcAft>
                <a:spcPts val="0"/>
              </a:spcAft>
              <a:buNone/>
            </a:pPr>
            <a:endParaRPr dirty="0"/>
          </a:p>
        </p:txBody>
      </p:sp>
      <p:sp>
        <p:nvSpPr>
          <p:cNvPr id="764" name="Google Shape;764;g74d9b447a4_1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6572525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2"/>
        <p:cNvGrpSpPr/>
        <p:nvPr/>
      </p:nvGrpSpPr>
      <p:grpSpPr>
        <a:xfrm>
          <a:off x="0" y="0"/>
          <a:ext cx="0" cy="0"/>
          <a:chOff x="0" y="0"/>
          <a:chExt cx="0" cy="0"/>
        </a:xfrm>
      </p:grpSpPr>
      <p:sp>
        <p:nvSpPr>
          <p:cNvPr id="763" name="Google Shape;763;g74d9b447a4_1_2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r>
              <a:rPr lang="en-IN" sz="1200" b="0" i="0" u="none" strike="noStrike" cap="none" dirty="0">
                <a:solidFill>
                  <a:schemeClr val="dk1"/>
                </a:solidFill>
                <a:effectLst/>
                <a:latin typeface="Calibri"/>
                <a:ea typeface="Calibri"/>
                <a:cs typeface="Calibri"/>
                <a:sym typeface="Calibri"/>
              </a:rPr>
              <a:t>© Copyright UpGrad Education </a:t>
            </a:r>
            <a:r>
              <a:rPr lang="en-IN" sz="1200" b="0" i="0" u="none" strike="noStrike" cap="none" dirty="0" err="1">
                <a:solidFill>
                  <a:schemeClr val="dk1"/>
                </a:solidFill>
                <a:effectLst/>
                <a:latin typeface="Calibri"/>
                <a:ea typeface="Calibri"/>
                <a:cs typeface="Calibri"/>
                <a:sym typeface="Calibri"/>
              </a:rPr>
              <a:t>Pvt.</a:t>
            </a:r>
            <a:r>
              <a:rPr lang="en-IN" sz="1200" b="0" i="0" u="none" strike="noStrike" cap="none" dirty="0">
                <a:solidFill>
                  <a:schemeClr val="dk1"/>
                </a:solidFill>
                <a:effectLst/>
                <a:latin typeface="Calibri"/>
                <a:ea typeface="Calibri"/>
                <a:cs typeface="Calibri"/>
                <a:sym typeface="Calibri"/>
              </a:rPr>
              <a:t> Ltd. All rights reserved</a:t>
            </a:r>
          </a:p>
          <a:p>
            <a:r>
              <a:rPr lang="en-IN" sz="1200" b="0" i="0" u="none" strike="noStrike" cap="none" dirty="0">
                <a:solidFill>
                  <a:schemeClr val="dk1"/>
                </a:solidFill>
                <a:effectLst/>
                <a:latin typeface="Calibri"/>
                <a:ea typeface="Calibri"/>
                <a:cs typeface="Calibri"/>
                <a:sym typeface="Calibri"/>
              </a:rPr>
              <a:t>	</a:t>
            </a:r>
          </a:p>
          <a:p>
            <a:r>
              <a:rPr lang="en-IN" sz="1200" b="0" i="0" u="none" strike="noStrike" cap="none" dirty="0">
                <a:solidFill>
                  <a:schemeClr val="dk1"/>
                </a:solidFill>
                <a:effectLst/>
                <a:latin typeface="Calibri"/>
                <a:ea typeface="Calibri"/>
                <a:cs typeface="Calibri"/>
                <a:sym typeface="Calibri"/>
              </a:rPr>
              <a:t> </a:t>
            </a:r>
          </a:p>
          <a:p>
            <a:pPr marL="0" lvl="0" indent="0" algn="l" rtl="0">
              <a:spcBef>
                <a:spcPts val="0"/>
              </a:spcBef>
              <a:spcAft>
                <a:spcPts val="0"/>
              </a:spcAft>
              <a:buNone/>
            </a:pPr>
            <a:endParaRPr dirty="0"/>
          </a:p>
        </p:txBody>
      </p:sp>
      <p:sp>
        <p:nvSpPr>
          <p:cNvPr id="764" name="Google Shape;764;g74d9b447a4_1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2258334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2"/>
        <p:cNvGrpSpPr/>
        <p:nvPr/>
      </p:nvGrpSpPr>
      <p:grpSpPr>
        <a:xfrm>
          <a:off x="0" y="0"/>
          <a:ext cx="0" cy="0"/>
          <a:chOff x="0" y="0"/>
          <a:chExt cx="0" cy="0"/>
        </a:xfrm>
      </p:grpSpPr>
      <p:sp>
        <p:nvSpPr>
          <p:cNvPr id="763" name="Google Shape;763;g74d9b447a4_1_2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r>
              <a:rPr lang="en-IN" sz="1200" b="0" i="0" u="none" strike="noStrike" cap="none" dirty="0">
                <a:solidFill>
                  <a:schemeClr val="dk1"/>
                </a:solidFill>
                <a:effectLst/>
                <a:latin typeface="Calibri"/>
                <a:ea typeface="Calibri"/>
                <a:cs typeface="Calibri"/>
                <a:sym typeface="Calibri"/>
              </a:rPr>
              <a:t>© Copyright UpGrad Education </a:t>
            </a:r>
            <a:r>
              <a:rPr lang="en-IN" sz="1200" b="0" i="0" u="none" strike="noStrike" cap="none" dirty="0" err="1">
                <a:solidFill>
                  <a:schemeClr val="dk1"/>
                </a:solidFill>
                <a:effectLst/>
                <a:latin typeface="Calibri"/>
                <a:ea typeface="Calibri"/>
                <a:cs typeface="Calibri"/>
                <a:sym typeface="Calibri"/>
              </a:rPr>
              <a:t>Pvt.</a:t>
            </a:r>
            <a:r>
              <a:rPr lang="en-IN" sz="1200" b="0" i="0" u="none" strike="noStrike" cap="none" dirty="0">
                <a:solidFill>
                  <a:schemeClr val="dk1"/>
                </a:solidFill>
                <a:effectLst/>
                <a:latin typeface="Calibri"/>
                <a:ea typeface="Calibri"/>
                <a:cs typeface="Calibri"/>
                <a:sym typeface="Calibri"/>
              </a:rPr>
              <a:t> Ltd. All rights reserved</a:t>
            </a:r>
          </a:p>
          <a:p>
            <a:r>
              <a:rPr lang="en-IN" sz="1200" b="0" i="0" u="none" strike="noStrike" cap="none" dirty="0">
                <a:solidFill>
                  <a:schemeClr val="dk1"/>
                </a:solidFill>
                <a:effectLst/>
                <a:latin typeface="Calibri"/>
                <a:ea typeface="Calibri"/>
                <a:cs typeface="Calibri"/>
                <a:sym typeface="Calibri"/>
              </a:rPr>
              <a:t>	</a:t>
            </a:r>
          </a:p>
          <a:p>
            <a:r>
              <a:rPr lang="en-IN" sz="1200" b="0" i="0" u="none" strike="noStrike" cap="none" dirty="0">
                <a:solidFill>
                  <a:schemeClr val="dk1"/>
                </a:solidFill>
                <a:effectLst/>
                <a:latin typeface="Calibri"/>
                <a:ea typeface="Calibri"/>
                <a:cs typeface="Calibri"/>
                <a:sym typeface="Calibri"/>
              </a:rPr>
              <a:t> </a:t>
            </a:r>
          </a:p>
          <a:p>
            <a:pPr marL="0" lvl="0" indent="0" algn="l" rtl="0">
              <a:spcBef>
                <a:spcPts val="0"/>
              </a:spcBef>
              <a:spcAft>
                <a:spcPts val="0"/>
              </a:spcAft>
              <a:buNone/>
            </a:pPr>
            <a:endParaRPr dirty="0"/>
          </a:p>
        </p:txBody>
      </p:sp>
      <p:sp>
        <p:nvSpPr>
          <p:cNvPr id="764" name="Google Shape;764;g74d9b447a4_1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080455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2"/>
        <p:cNvGrpSpPr/>
        <p:nvPr/>
      </p:nvGrpSpPr>
      <p:grpSpPr>
        <a:xfrm>
          <a:off x="0" y="0"/>
          <a:ext cx="0" cy="0"/>
          <a:chOff x="0" y="0"/>
          <a:chExt cx="0" cy="0"/>
        </a:xfrm>
      </p:grpSpPr>
      <p:sp>
        <p:nvSpPr>
          <p:cNvPr id="763" name="Google Shape;763;g74d9b447a4_1_2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r>
              <a:rPr lang="en-IN" sz="1200" b="0" i="0" u="none" strike="noStrike" cap="none" dirty="0">
                <a:solidFill>
                  <a:schemeClr val="dk1"/>
                </a:solidFill>
                <a:effectLst/>
                <a:latin typeface="Calibri"/>
                <a:ea typeface="Calibri"/>
                <a:cs typeface="Calibri"/>
                <a:sym typeface="Calibri"/>
              </a:rPr>
              <a:t>© Copyright UpGrad Education </a:t>
            </a:r>
            <a:r>
              <a:rPr lang="en-IN" sz="1200" b="0" i="0" u="none" strike="noStrike" cap="none" dirty="0" err="1">
                <a:solidFill>
                  <a:schemeClr val="dk1"/>
                </a:solidFill>
                <a:effectLst/>
                <a:latin typeface="Calibri"/>
                <a:ea typeface="Calibri"/>
                <a:cs typeface="Calibri"/>
                <a:sym typeface="Calibri"/>
              </a:rPr>
              <a:t>Pvt.</a:t>
            </a:r>
            <a:r>
              <a:rPr lang="en-IN" sz="1200" b="0" i="0" u="none" strike="noStrike" cap="none" dirty="0">
                <a:solidFill>
                  <a:schemeClr val="dk1"/>
                </a:solidFill>
                <a:effectLst/>
                <a:latin typeface="Calibri"/>
                <a:ea typeface="Calibri"/>
                <a:cs typeface="Calibri"/>
                <a:sym typeface="Calibri"/>
              </a:rPr>
              <a:t> Ltd. All rights reserved</a:t>
            </a:r>
          </a:p>
          <a:p>
            <a:r>
              <a:rPr lang="en-IN" sz="1200" b="0" i="0" u="none" strike="noStrike" cap="none" dirty="0">
                <a:solidFill>
                  <a:schemeClr val="dk1"/>
                </a:solidFill>
                <a:effectLst/>
                <a:latin typeface="Calibri"/>
                <a:ea typeface="Calibri"/>
                <a:cs typeface="Calibri"/>
                <a:sym typeface="Calibri"/>
              </a:rPr>
              <a:t>	</a:t>
            </a:r>
          </a:p>
          <a:p>
            <a:r>
              <a:rPr lang="en-IN" sz="1200" b="0" i="0" u="none" strike="noStrike" cap="none" dirty="0">
                <a:solidFill>
                  <a:schemeClr val="dk1"/>
                </a:solidFill>
                <a:effectLst/>
                <a:latin typeface="Calibri"/>
                <a:ea typeface="Calibri"/>
                <a:cs typeface="Calibri"/>
                <a:sym typeface="Calibri"/>
              </a:rPr>
              <a:t> </a:t>
            </a:r>
          </a:p>
          <a:p>
            <a:pPr marL="0" lvl="0" indent="0" algn="l" rtl="0">
              <a:spcBef>
                <a:spcPts val="0"/>
              </a:spcBef>
              <a:spcAft>
                <a:spcPts val="0"/>
              </a:spcAft>
              <a:buNone/>
            </a:pPr>
            <a:endParaRPr dirty="0"/>
          </a:p>
        </p:txBody>
      </p:sp>
      <p:sp>
        <p:nvSpPr>
          <p:cNvPr id="764" name="Google Shape;764;g74d9b447a4_1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6015280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2"/>
        <p:cNvGrpSpPr/>
        <p:nvPr/>
      </p:nvGrpSpPr>
      <p:grpSpPr>
        <a:xfrm>
          <a:off x="0" y="0"/>
          <a:ext cx="0" cy="0"/>
          <a:chOff x="0" y="0"/>
          <a:chExt cx="0" cy="0"/>
        </a:xfrm>
      </p:grpSpPr>
      <p:sp>
        <p:nvSpPr>
          <p:cNvPr id="763" name="Google Shape;763;g74d9b447a4_1_2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r>
              <a:rPr lang="en-IN" sz="1200" b="0" i="0" u="none" strike="noStrike" cap="none" dirty="0">
                <a:solidFill>
                  <a:schemeClr val="dk1"/>
                </a:solidFill>
                <a:effectLst/>
                <a:latin typeface="Calibri"/>
                <a:ea typeface="Calibri"/>
                <a:cs typeface="Calibri"/>
                <a:sym typeface="Calibri"/>
              </a:rPr>
              <a:t>© Copyright UpGrad Education </a:t>
            </a:r>
            <a:r>
              <a:rPr lang="en-IN" sz="1200" b="0" i="0" u="none" strike="noStrike" cap="none" dirty="0" err="1">
                <a:solidFill>
                  <a:schemeClr val="dk1"/>
                </a:solidFill>
                <a:effectLst/>
                <a:latin typeface="Calibri"/>
                <a:ea typeface="Calibri"/>
                <a:cs typeface="Calibri"/>
                <a:sym typeface="Calibri"/>
              </a:rPr>
              <a:t>Pvt.</a:t>
            </a:r>
            <a:r>
              <a:rPr lang="en-IN" sz="1200" b="0" i="0" u="none" strike="noStrike" cap="none" dirty="0">
                <a:solidFill>
                  <a:schemeClr val="dk1"/>
                </a:solidFill>
                <a:effectLst/>
                <a:latin typeface="Calibri"/>
                <a:ea typeface="Calibri"/>
                <a:cs typeface="Calibri"/>
                <a:sym typeface="Calibri"/>
              </a:rPr>
              <a:t> Ltd. All rights reserved</a:t>
            </a:r>
          </a:p>
          <a:p>
            <a:r>
              <a:rPr lang="en-IN" sz="1200" b="0" i="0" u="none" strike="noStrike" cap="none" dirty="0">
                <a:solidFill>
                  <a:schemeClr val="dk1"/>
                </a:solidFill>
                <a:effectLst/>
                <a:latin typeface="Calibri"/>
                <a:ea typeface="Calibri"/>
                <a:cs typeface="Calibri"/>
                <a:sym typeface="Calibri"/>
              </a:rPr>
              <a:t>	</a:t>
            </a:r>
          </a:p>
          <a:p>
            <a:r>
              <a:rPr lang="en-IN" sz="1200" b="0" i="0" u="none" strike="noStrike" cap="none" dirty="0">
                <a:solidFill>
                  <a:schemeClr val="dk1"/>
                </a:solidFill>
                <a:effectLst/>
                <a:latin typeface="Calibri"/>
                <a:ea typeface="Calibri"/>
                <a:cs typeface="Calibri"/>
                <a:sym typeface="Calibri"/>
              </a:rPr>
              <a:t> </a:t>
            </a:r>
          </a:p>
          <a:p>
            <a:pPr marL="0" lvl="0" indent="0" algn="l" rtl="0">
              <a:spcBef>
                <a:spcPts val="0"/>
              </a:spcBef>
              <a:spcAft>
                <a:spcPts val="0"/>
              </a:spcAft>
              <a:buNone/>
            </a:pPr>
            <a:endParaRPr dirty="0"/>
          </a:p>
        </p:txBody>
      </p:sp>
      <p:sp>
        <p:nvSpPr>
          <p:cNvPr id="764" name="Google Shape;764;g74d9b447a4_1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115943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1"/>
        <p:cNvGrpSpPr/>
        <p:nvPr/>
      </p:nvGrpSpPr>
      <p:grpSpPr>
        <a:xfrm>
          <a:off x="0" y="0"/>
          <a:ext cx="0" cy="0"/>
          <a:chOff x="0" y="0"/>
          <a:chExt cx="0" cy="0"/>
        </a:xfrm>
      </p:grpSpPr>
      <p:sp>
        <p:nvSpPr>
          <p:cNvPr id="772" name="Google Shape;772;g74d9b447a4_1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3" name="Google Shape;773;g74d9b447a4_1_3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r>
              <a:rPr lang="en-IN" sz="1200" b="0" i="0" u="none" strike="noStrike" cap="none" dirty="0">
                <a:solidFill>
                  <a:schemeClr val="dk1"/>
                </a:solidFill>
                <a:effectLst/>
                <a:latin typeface="Calibri"/>
                <a:ea typeface="Calibri"/>
                <a:cs typeface="Calibri"/>
                <a:sym typeface="Calibri"/>
              </a:rPr>
              <a:t>© Copyright UpGrad Education </a:t>
            </a:r>
            <a:r>
              <a:rPr lang="en-IN" sz="1200" b="0" i="0" u="none" strike="noStrike" cap="none" dirty="0" err="1">
                <a:solidFill>
                  <a:schemeClr val="dk1"/>
                </a:solidFill>
                <a:effectLst/>
                <a:latin typeface="Calibri"/>
                <a:ea typeface="Calibri"/>
                <a:cs typeface="Calibri"/>
                <a:sym typeface="Calibri"/>
              </a:rPr>
              <a:t>Pvt.</a:t>
            </a:r>
            <a:r>
              <a:rPr lang="en-IN" sz="1200" b="0" i="0" u="none" strike="noStrike" cap="none" dirty="0">
                <a:solidFill>
                  <a:schemeClr val="dk1"/>
                </a:solidFill>
                <a:effectLst/>
                <a:latin typeface="Calibri"/>
                <a:ea typeface="Calibri"/>
                <a:cs typeface="Calibri"/>
                <a:sym typeface="Calibri"/>
              </a:rPr>
              <a:t> Ltd. All rights reserved</a:t>
            </a:r>
          </a:p>
          <a:p>
            <a:r>
              <a:rPr lang="en-IN" sz="1200" b="0" i="0" u="none" strike="noStrike" cap="none" dirty="0">
                <a:solidFill>
                  <a:schemeClr val="dk1"/>
                </a:solidFill>
                <a:effectLst/>
                <a:latin typeface="Calibri"/>
                <a:ea typeface="Calibri"/>
                <a:cs typeface="Calibri"/>
                <a:sym typeface="Calibri"/>
              </a:rPr>
              <a:t>	</a:t>
            </a:r>
          </a:p>
          <a:p>
            <a:r>
              <a:rPr lang="en-IN" sz="1200" b="0" i="0" u="none" strike="noStrike" cap="none" dirty="0">
                <a:solidFill>
                  <a:schemeClr val="dk1"/>
                </a:solidFill>
                <a:effectLst/>
                <a:latin typeface="Calibri"/>
                <a:ea typeface="Calibri"/>
                <a:cs typeface="Calibri"/>
                <a:sym typeface="Calibri"/>
              </a:rPr>
              <a:t> </a:t>
            </a:r>
          </a:p>
          <a:p>
            <a:pPr marL="0" lvl="0" indent="0" algn="l" rtl="0">
              <a:spcBef>
                <a:spcPts val="0"/>
              </a:spcBef>
              <a:spcAft>
                <a:spcPts val="0"/>
              </a:spcAft>
              <a:buNone/>
            </a:pPr>
            <a:endParaRPr dirty="0"/>
          </a:p>
        </p:txBody>
      </p:sp>
      <p:sp>
        <p:nvSpPr>
          <p:cNvPr id="774" name="Google Shape;774;g74d9b447a4_1_35: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IN"/>
              <a:t>59</a:t>
            </a:fld>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8"/>
        <p:cNvGrpSpPr/>
        <p:nvPr/>
      </p:nvGrpSpPr>
      <p:grpSpPr>
        <a:xfrm>
          <a:off x="0" y="0"/>
          <a:ext cx="0" cy="0"/>
          <a:chOff x="0" y="0"/>
          <a:chExt cx="0" cy="0"/>
        </a:xfrm>
      </p:grpSpPr>
      <p:sp>
        <p:nvSpPr>
          <p:cNvPr id="799" name="Google Shape;799;g74d9b447a4_1_7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r>
              <a:rPr lang="en-IN" sz="1200" b="0" i="0" u="none" strike="noStrike" cap="none" dirty="0">
                <a:solidFill>
                  <a:schemeClr val="dk1"/>
                </a:solidFill>
                <a:effectLst/>
                <a:latin typeface="Calibri"/>
                <a:ea typeface="Calibri"/>
                <a:cs typeface="Calibri"/>
                <a:sym typeface="Calibri"/>
              </a:rPr>
              <a:t>© Copyright UpGrad Education </a:t>
            </a:r>
            <a:r>
              <a:rPr lang="en-IN" sz="1200" b="0" i="0" u="none" strike="noStrike" cap="none" dirty="0" err="1">
                <a:solidFill>
                  <a:schemeClr val="dk1"/>
                </a:solidFill>
                <a:effectLst/>
                <a:latin typeface="Calibri"/>
                <a:ea typeface="Calibri"/>
                <a:cs typeface="Calibri"/>
                <a:sym typeface="Calibri"/>
              </a:rPr>
              <a:t>Pvt.</a:t>
            </a:r>
            <a:r>
              <a:rPr lang="en-IN" sz="1200" b="0" i="0" u="none" strike="noStrike" cap="none" dirty="0">
                <a:solidFill>
                  <a:schemeClr val="dk1"/>
                </a:solidFill>
                <a:effectLst/>
                <a:latin typeface="Calibri"/>
                <a:ea typeface="Calibri"/>
                <a:cs typeface="Calibri"/>
                <a:sym typeface="Calibri"/>
              </a:rPr>
              <a:t> Ltd. All rights reserved</a:t>
            </a:r>
          </a:p>
          <a:p>
            <a:r>
              <a:rPr lang="en-IN" sz="1200" b="0" i="0" u="none" strike="noStrike" cap="none" dirty="0">
                <a:solidFill>
                  <a:schemeClr val="dk1"/>
                </a:solidFill>
                <a:effectLst/>
                <a:latin typeface="Calibri"/>
                <a:ea typeface="Calibri"/>
                <a:cs typeface="Calibri"/>
                <a:sym typeface="Calibri"/>
              </a:rPr>
              <a:t>	</a:t>
            </a:r>
          </a:p>
          <a:p>
            <a:r>
              <a:rPr lang="en-IN" sz="1200" b="0" i="0" u="none" strike="noStrike" cap="none" dirty="0">
                <a:solidFill>
                  <a:schemeClr val="dk1"/>
                </a:solidFill>
                <a:effectLst/>
                <a:latin typeface="Calibri"/>
                <a:ea typeface="Calibri"/>
                <a:cs typeface="Calibri"/>
                <a:sym typeface="Calibri"/>
              </a:rPr>
              <a:t> </a:t>
            </a:r>
          </a:p>
          <a:p>
            <a:pPr marL="0" lvl="0" indent="0" algn="l" rtl="0">
              <a:spcBef>
                <a:spcPts val="0"/>
              </a:spcBef>
              <a:spcAft>
                <a:spcPts val="0"/>
              </a:spcAft>
              <a:buNone/>
            </a:pPr>
            <a:endParaRPr dirty="0"/>
          </a:p>
        </p:txBody>
      </p:sp>
      <p:sp>
        <p:nvSpPr>
          <p:cNvPr id="800" name="Google Shape;800;g74d9b447a4_1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8947498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7"/>
        <p:cNvGrpSpPr/>
        <p:nvPr/>
      </p:nvGrpSpPr>
      <p:grpSpPr>
        <a:xfrm>
          <a:off x="0" y="0"/>
          <a:ext cx="0" cy="0"/>
          <a:chOff x="0" y="0"/>
          <a:chExt cx="0" cy="0"/>
        </a:xfrm>
      </p:grpSpPr>
      <p:sp>
        <p:nvSpPr>
          <p:cNvPr id="778" name="Google Shape;778;g74d9b447a4_1_4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r>
              <a:rPr lang="en-IN" sz="1200" b="0" i="0" u="none" strike="noStrike" cap="none" dirty="0">
                <a:solidFill>
                  <a:schemeClr val="dk1"/>
                </a:solidFill>
                <a:effectLst/>
                <a:latin typeface="Calibri"/>
                <a:ea typeface="Calibri"/>
                <a:cs typeface="Calibri"/>
                <a:sym typeface="Calibri"/>
              </a:rPr>
              <a:t>© Copyright UpGrad Education </a:t>
            </a:r>
            <a:r>
              <a:rPr lang="en-IN" sz="1200" b="0" i="0" u="none" strike="noStrike" cap="none" dirty="0" err="1">
                <a:solidFill>
                  <a:schemeClr val="dk1"/>
                </a:solidFill>
                <a:effectLst/>
                <a:latin typeface="Calibri"/>
                <a:ea typeface="Calibri"/>
                <a:cs typeface="Calibri"/>
                <a:sym typeface="Calibri"/>
              </a:rPr>
              <a:t>Pvt.</a:t>
            </a:r>
            <a:r>
              <a:rPr lang="en-IN" sz="1200" b="0" i="0" u="none" strike="noStrike" cap="none" dirty="0">
                <a:solidFill>
                  <a:schemeClr val="dk1"/>
                </a:solidFill>
                <a:effectLst/>
                <a:latin typeface="Calibri"/>
                <a:ea typeface="Calibri"/>
                <a:cs typeface="Calibri"/>
                <a:sym typeface="Calibri"/>
              </a:rPr>
              <a:t> Ltd. All rights reserved</a:t>
            </a:r>
          </a:p>
          <a:p>
            <a:r>
              <a:rPr lang="en-IN" sz="1200" b="0" i="0" u="none" strike="noStrike" cap="none" dirty="0">
                <a:solidFill>
                  <a:schemeClr val="dk1"/>
                </a:solidFill>
                <a:effectLst/>
                <a:latin typeface="Calibri"/>
                <a:ea typeface="Calibri"/>
                <a:cs typeface="Calibri"/>
                <a:sym typeface="Calibri"/>
              </a:rPr>
              <a:t>	</a:t>
            </a:r>
          </a:p>
          <a:p>
            <a:r>
              <a:rPr lang="en-IN" sz="1200" b="0" i="0" u="none" strike="noStrike" cap="none" dirty="0">
                <a:solidFill>
                  <a:schemeClr val="dk1"/>
                </a:solidFill>
                <a:effectLst/>
                <a:latin typeface="Calibri"/>
                <a:ea typeface="Calibri"/>
                <a:cs typeface="Calibri"/>
                <a:sym typeface="Calibri"/>
              </a:rPr>
              <a:t> </a:t>
            </a:r>
          </a:p>
          <a:p>
            <a:pPr marL="0" lvl="0" indent="0" algn="l" rtl="0">
              <a:spcBef>
                <a:spcPts val="0"/>
              </a:spcBef>
              <a:spcAft>
                <a:spcPts val="0"/>
              </a:spcAft>
              <a:buNone/>
            </a:pPr>
            <a:endParaRPr dirty="0"/>
          </a:p>
        </p:txBody>
      </p:sp>
      <p:sp>
        <p:nvSpPr>
          <p:cNvPr id="779" name="Google Shape;779;g74d9b447a4_1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7"/>
        <p:cNvGrpSpPr/>
        <p:nvPr/>
      </p:nvGrpSpPr>
      <p:grpSpPr>
        <a:xfrm>
          <a:off x="0" y="0"/>
          <a:ext cx="0" cy="0"/>
          <a:chOff x="0" y="0"/>
          <a:chExt cx="0" cy="0"/>
        </a:xfrm>
      </p:grpSpPr>
      <p:sp>
        <p:nvSpPr>
          <p:cNvPr id="638" name="Google Shape;638;g7fd94811f7_0_9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r>
              <a:rPr lang="en-IN" sz="1200" b="0" i="0" u="none" strike="noStrike" cap="none" dirty="0">
                <a:solidFill>
                  <a:schemeClr val="dk1"/>
                </a:solidFill>
                <a:effectLst/>
                <a:latin typeface="Calibri"/>
                <a:ea typeface="Calibri"/>
                <a:cs typeface="Calibri"/>
                <a:sym typeface="Calibri"/>
              </a:rPr>
              <a:t>© Copyright UpGrad Education </a:t>
            </a:r>
            <a:r>
              <a:rPr lang="en-IN" sz="1200" b="0" i="0" u="none" strike="noStrike" cap="none" dirty="0" err="1">
                <a:solidFill>
                  <a:schemeClr val="dk1"/>
                </a:solidFill>
                <a:effectLst/>
                <a:latin typeface="Calibri"/>
                <a:ea typeface="Calibri"/>
                <a:cs typeface="Calibri"/>
                <a:sym typeface="Calibri"/>
              </a:rPr>
              <a:t>Pvt.</a:t>
            </a:r>
            <a:r>
              <a:rPr lang="en-IN" sz="1200" b="0" i="0" u="none" strike="noStrike" cap="none" dirty="0">
                <a:solidFill>
                  <a:schemeClr val="dk1"/>
                </a:solidFill>
                <a:effectLst/>
                <a:latin typeface="Calibri"/>
                <a:ea typeface="Calibri"/>
                <a:cs typeface="Calibri"/>
                <a:sym typeface="Calibri"/>
              </a:rPr>
              <a:t> Ltd. All rights reserved</a:t>
            </a:r>
          </a:p>
          <a:p>
            <a:r>
              <a:rPr lang="en-IN" sz="1200" b="0" i="0" u="none" strike="noStrike" cap="none" dirty="0">
                <a:solidFill>
                  <a:schemeClr val="dk1"/>
                </a:solidFill>
                <a:effectLst/>
                <a:latin typeface="Calibri"/>
                <a:ea typeface="Calibri"/>
                <a:cs typeface="Calibri"/>
                <a:sym typeface="Calibri"/>
              </a:rPr>
              <a:t>	</a:t>
            </a:r>
          </a:p>
          <a:p>
            <a:r>
              <a:rPr lang="en-IN" sz="1200" b="0" i="0" u="none" strike="noStrike" cap="none" dirty="0">
                <a:solidFill>
                  <a:schemeClr val="dk1"/>
                </a:solidFill>
                <a:effectLst/>
                <a:latin typeface="Calibri"/>
                <a:ea typeface="Calibri"/>
                <a:cs typeface="Calibri"/>
                <a:sym typeface="Calibri"/>
              </a:rPr>
              <a:t> </a:t>
            </a:r>
          </a:p>
          <a:p>
            <a:pPr marL="0" lvl="0" indent="0" algn="l" rtl="0">
              <a:spcBef>
                <a:spcPts val="0"/>
              </a:spcBef>
              <a:spcAft>
                <a:spcPts val="0"/>
              </a:spcAft>
              <a:buNone/>
            </a:pPr>
            <a:endParaRPr dirty="0"/>
          </a:p>
        </p:txBody>
      </p:sp>
      <p:sp>
        <p:nvSpPr>
          <p:cNvPr id="639" name="Google Shape;639;g7fd94811f7_0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7076534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7"/>
        <p:cNvGrpSpPr/>
        <p:nvPr/>
      </p:nvGrpSpPr>
      <p:grpSpPr>
        <a:xfrm>
          <a:off x="0" y="0"/>
          <a:ext cx="0" cy="0"/>
          <a:chOff x="0" y="0"/>
          <a:chExt cx="0" cy="0"/>
        </a:xfrm>
      </p:grpSpPr>
      <p:sp>
        <p:nvSpPr>
          <p:cNvPr id="778" name="Google Shape;778;g74d9b447a4_1_4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r>
              <a:rPr lang="en-IN" sz="1200" b="0" i="0" u="none" strike="noStrike" cap="none" dirty="0">
                <a:solidFill>
                  <a:schemeClr val="dk1"/>
                </a:solidFill>
                <a:effectLst/>
                <a:latin typeface="Calibri"/>
                <a:ea typeface="Calibri"/>
                <a:cs typeface="Calibri"/>
                <a:sym typeface="Calibri"/>
              </a:rPr>
              <a:t>© Copyright UpGrad Education </a:t>
            </a:r>
            <a:r>
              <a:rPr lang="en-IN" sz="1200" b="0" i="0" u="none" strike="noStrike" cap="none" dirty="0" err="1">
                <a:solidFill>
                  <a:schemeClr val="dk1"/>
                </a:solidFill>
                <a:effectLst/>
                <a:latin typeface="Calibri"/>
                <a:ea typeface="Calibri"/>
                <a:cs typeface="Calibri"/>
                <a:sym typeface="Calibri"/>
              </a:rPr>
              <a:t>Pvt.</a:t>
            </a:r>
            <a:r>
              <a:rPr lang="en-IN" sz="1200" b="0" i="0" u="none" strike="noStrike" cap="none" dirty="0">
                <a:solidFill>
                  <a:schemeClr val="dk1"/>
                </a:solidFill>
                <a:effectLst/>
                <a:latin typeface="Calibri"/>
                <a:ea typeface="Calibri"/>
                <a:cs typeface="Calibri"/>
                <a:sym typeface="Calibri"/>
              </a:rPr>
              <a:t> Ltd. All rights reserved</a:t>
            </a:r>
          </a:p>
          <a:p>
            <a:r>
              <a:rPr lang="en-IN" sz="1200" b="0" i="0" u="none" strike="noStrike" cap="none" dirty="0">
                <a:solidFill>
                  <a:schemeClr val="dk1"/>
                </a:solidFill>
                <a:effectLst/>
                <a:latin typeface="Calibri"/>
                <a:ea typeface="Calibri"/>
                <a:cs typeface="Calibri"/>
                <a:sym typeface="Calibri"/>
              </a:rPr>
              <a:t>	</a:t>
            </a:r>
          </a:p>
          <a:p>
            <a:r>
              <a:rPr lang="en-IN" sz="1200" b="0" i="0" u="none" strike="noStrike" cap="none" dirty="0">
                <a:solidFill>
                  <a:schemeClr val="dk1"/>
                </a:solidFill>
                <a:effectLst/>
                <a:latin typeface="Calibri"/>
                <a:ea typeface="Calibri"/>
                <a:cs typeface="Calibri"/>
                <a:sym typeface="Calibri"/>
              </a:rPr>
              <a:t> </a:t>
            </a:r>
          </a:p>
          <a:p>
            <a:pPr marL="0" lvl="0" indent="0" algn="l" rtl="0">
              <a:spcBef>
                <a:spcPts val="0"/>
              </a:spcBef>
              <a:spcAft>
                <a:spcPts val="0"/>
              </a:spcAft>
              <a:buNone/>
            </a:pPr>
            <a:endParaRPr dirty="0"/>
          </a:p>
        </p:txBody>
      </p:sp>
      <p:sp>
        <p:nvSpPr>
          <p:cNvPr id="779" name="Google Shape;779;g74d9b447a4_1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3649660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7"/>
        <p:cNvGrpSpPr/>
        <p:nvPr/>
      </p:nvGrpSpPr>
      <p:grpSpPr>
        <a:xfrm>
          <a:off x="0" y="0"/>
          <a:ext cx="0" cy="0"/>
          <a:chOff x="0" y="0"/>
          <a:chExt cx="0" cy="0"/>
        </a:xfrm>
      </p:grpSpPr>
      <p:sp>
        <p:nvSpPr>
          <p:cNvPr id="778" name="Google Shape;778;g74d9b447a4_1_4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r>
              <a:rPr lang="en-IN" sz="1200" b="0" i="0" u="none" strike="noStrike" cap="none" dirty="0">
                <a:solidFill>
                  <a:schemeClr val="dk1"/>
                </a:solidFill>
                <a:effectLst/>
                <a:latin typeface="Calibri"/>
                <a:ea typeface="Calibri"/>
                <a:cs typeface="Calibri"/>
                <a:sym typeface="Calibri"/>
              </a:rPr>
              <a:t>© Copyright UpGrad Education </a:t>
            </a:r>
            <a:r>
              <a:rPr lang="en-IN" sz="1200" b="0" i="0" u="none" strike="noStrike" cap="none" dirty="0" err="1">
                <a:solidFill>
                  <a:schemeClr val="dk1"/>
                </a:solidFill>
                <a:effectLst/>
                <a:latin typeface="Calibri"/>
                <a:ea typeface="Calibri"/>
                <a:cs typeface="Calibri"/>
                <a:sym typeface="Calibri"/>
              </a:rPr>
              <a:t>Pvt.</a:t>
            </a:r>
            <a:r>
              <a:rPr lang="en-IN" sz="1200" b="0" i="0" u="none" strike="noStrike" cap="none" dirty="0">
                <a:solidFill>
                  <a:schemeClr val="dk1"/>
                </a:solidFill>
                <a:effectLst/>
                <a:latin typeface="Calibri"/>
                <a:ea typeface="Calibri"/>
                <a:cs typeface="Calibri"/>
                <a:sym typeface="Calibri"/>
              </a:rPr>
              <a:t> Ltd. All rights reserved</a:t>
            </a:r>
          </a:p>
          <a:p>
            <a:r>
              <a:rPr lang="en-IN" sz="1200" b="0" i="0" u="none" strike="noStrike" cap="none" dirty="0">
                <a:solidFill>
                  <a:schemeClr val="dk1"/>
                </a:solidFill>
                <a:effectLst/>
                <a:latin typeface="Calibri"/>
                <a:ea typeface="Calibri"/>
                <a:cs typeface="Calibri"/>
                <a:sym typeface="Calibri"/>
              </a:rPr>
              <a:t>	</a:t>
            </a:r>
          </a:p>
          <a:p>
            <a:r>
              <a:rPr lang="en-IN" sz="1200" b="0" i="0" u="none" strike="noStrike" cap="none" dirty="0">
                <a:solidFill>
                  <a:schemeClr val="dk1"/>
                </a:solidFill>
                <a:effectLst/>
                <a:latin typeface="Calibri"/>
                <a:ea typeface="Calibri"/>
                <a:cs typeface="Calibri"/>
                <a:sym typeface="Calibri"/>
              </a:rPr>
              <a:t> </a:t>
            </a:r>
          </a:p>
          <a:p>
            <a:pPr marL="0" lvl="0" indent="0" algn="l" rtl="0">
              <a:spcBef>
                <a:spcPts val="0"/>
              </a:spcBef>
              <a:spcAft>
                <a:spcPts val="0"/>
              </a:spcAft>
              <a:buNone/>
            </a:pPr>
            <a:endParaRPr dirty="0"/>
          </a:p>
        </p:txBody>
      </p:sp>
      <p:sp>
        <p:nvSpPr>
          <p:cNvPr id="779" name="Google Shape;779;g74d9b447a4_1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2722810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7"/>
        <p:cNvGrpSpPr/>
        <p:nvPr/>
      </p:nvGrpSpPr>
      <p:grpSpPr>
        <a:xfrm>
          <a:off x="0" y="0"/>
          <a:ext cx="0" cy="0"/>
          <a:chOff x="0" y="0"/>
          <a:chExt cx="0" cy="0"/>
        </a:xfrm>
      </p:grpSpPr>
      <p:sp>
        <p:nvSpPr>
          <p:cNvPr id="778" name="Google Shape;778;g74d9b447a4_1_4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r>
              <a:rPr lang="en-IN" sz="1200" b="0" i="0" u="none" strike="noStrike" cap="none" dirty="0">
                <a:solidFill>
                  <a:schemeClr val="dk1"/>
                </a:solidFill>
                <a:effectLst/>
                <a:latin typeface="Calibri"/>
                <a:ea typeface="Calibri"/>
                <a:cs typeface="Calibri"/>
                <a:sym typeface="Calibri"/>
              </a:rPr>
              <a:t>© Copyright UpGrad Education </a:t>
            </a:r>
            <a:r>
              <a:rPr lang="en-IN" sz="1200" b="0" i="0" u="none" strike="noStrike" cap="none" dirty="0" err="1">
                <a:solidFill>
                  <a:schemeClr val="dk1"/>
                </a:solidFill>
                <a:effectLst/>
                <a:latin typeface="Calibri"/>
                <a:ea typeface="Calibri"/>
                <a:cs typeface="Calibri"/>
                <a:sym typeface="Calibri"/>
              </a:rPr>
              <a:t>Pvt.</a:t>
            </a:r>
            <a:r>
              <a:rPr lang="en-IN" sz="1200" b="0" i="0" u="none" strike="noStrike" cap="none" dirty="0">
                <a:solidFill>
                  <a:schemeClr val="dk1"/>
                </a:solidFill>
                <a:effectLst/>
                <a:latin typeface="Calibri"/>
                <a:ea typeface="Calibri"/>
                <a:cs typeface="Calibri"/>
                <a:sym typeface="Calibri"/>
              </a:rPr>
              <a:t> Ltd. All rights reserved</a:t>
            </a:r>
          </a:p>
          <a:p>
            <a:r>
              <a:rPr lang="en-IN" sz="1200" b="0" i="0" u="none" strike="noStrike" cap="none" dirty="0">
                <a:solidFill>
                  <a:schemeClr val="dk1"/>
                </a:solidFill>
                <a:effectLst/>
                <a:latin typeface="Calibri"/>
                <a:ea typeface="Calibri"/>
                <a:cs typeface="Calibri"/>
                <a:sym typeface="Calibri"/>
              </a:rPr>
              <a:t>	</a:t>
            </a:r>
          </a:p>
          <a:p>
            <a:r>
              <a:rPr lang="en-IN" sz="1200" b="0" i="0" u="none" strike="noStrike" cap="none" dirty="0">
                <a:solidFill>
                  <a:schemeClr val="dk1"/>
                </a:solidFill>
                <a:effectLst/>
                <a:latin typeface="Calibri"/>
                <a:ea typeface="Calibri"/>
                <a:cs typeface="Calibri"/>
                <a:sym typeface="Calibri"/>
              </a:rPr>
              <a:t> </a:t>
            </a:r>
          </a:p>
          <a:p>
            <a:pPr marL="0" lvl="0" indent="0" algn="l" rtl="0">
              <a:spcBef>
                <a:spcPts val="0"/>
              </a:spcBef>
              <a:spcAft>
                <a:spcPts val="0"/>
              </a:spcAft>
              <a:buNone/>
            </a:pPr>
            <a:endParaRPr dirty="0"/>
          </a:p>
        </p:txBody>
      </p:sp>
      <p:sp>
        <p:nvSpPr>
          <p:cNvPr id="779" name="Google Shape;779;g74d9b447a4_1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5459411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7"/>
        <p:cNvGrpSpPr/>
        <p:nvPr/>
      </p:nvGrpSpPr>
      <p:grpSpPr>
        <a:xfrm>
          <a:off x="0" y="0"/>
          <a:ext cx="0" cy="0"/>
          <a:chOff x="0" y="0"/>
          <a:chExt cx="0" cy="0"/>
        </a:xfrm>
      </p:grpSpPr>
      <p:sp>
        <p:nvSpPr>
          <p:cNvPr id="778" name="Google Shape;778;g74d9b447a4_1_4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r>
              <a:rPr lang="en-IN" sz="1200" b="0" i="0" u="none" strike="noStrike" cap="none" dirty="0">
                <a:solidFill>
                  <a:schemeClr val="dk1"/>
                </a:solidFill>
                <a:effectLst/>
                <a:latin typeface="Calibri"/>
                <a:ea typeface="Calibri"/>
                <a:cs typeface="Calibri"/>
                <a:sym typeface="Calibri"/>
              </a:rPr>
              <a:t>© Copyright UpGrad Education </a:t>
            </a:r>
            <a:r>
              <a:rPr lang="en-IN" sz="1200" b="0" i="0" u="none" strike="noStrike" cap="none" dirty="0" err="1">
                <a:solidFill>
                  <a:schemeClr val="dk1"/>
                </a:solidFill>
                <a:effectLst/>
                <a:latin typeface="Calibri"/>
                <a:ea typeface="Calibri"/>
                <a:cs typeface="Calibri"/>
                <a:sym typeface="Calibri"/>
              </a:rPr>
              <a:t>Pvt.</a:t>
            </a:r>
            <a:r>
              <a:rPr lang="en-IN" sz="1200" b="0" i="0" u="none" strike="noStrike" cap="none" dirty="0">
                <a:solidFill>
                  <a:schemeClr val="dk1"/>
                </a:solidFill>
                <a:effectLst/>
                <a:latin typeface="Calibri"/>
                <a:ea typeface="Calibri"/>
                <a:cs typeface="Calibri"/>
                <a:sym typeface="Calibri"/>
              </a:rPr>
              <a:t> Ltd. All rights reserved</a:t>
            </a:r>
          </a:p>
          <a:p>
            <a:r>
              <a:rPr lang="en-IN" sz="1200" b="0" i="0" u="none" strike="noStrike" cap="none" dirty="0">
                <a:solidFill>
                  <a:schemeClr val="dk1"/>
                </a:solidFill>
                <a:effectLst/>
                <a:latin typeface="Calibri"/>
                <a:ea typeface="Calibri"/>
                <a:cs typeface="Calibri"/>
                <a:sym typeface="Calibri"/>
              </a:rPr>
              <a:t>	</a:t>
            </a:r>
          </a:p>
          <a:p>
            <a:r>
              <a:rPr lang="en-IN" sz="1200" b="0" i="0" u="none" strike="noStrike" cap="none" dirty="0">
                <a:solidFill>
                  <a:schemeClr val="dk1"/>
                </a:solidFill>
                <a:effectLst/>
                <a:latin typeface="Calibri"/>
                <a:ea typeface="Calibri"/>
                <a:cs typeface="Calibri"/>
                <a:sym typeface="Calibri"/>
              </a:rPr>
              <a:t> </a:t>
            </a:r>
          </a:p>
          <a:p>
            <a:pPr marL="0" lvl="0" indent="0" algn="l" rtl="0">
              <a:spcBef>
                <a:spcPts val="0"/>
              </a:spcBef>
              <a:spcAft>
                <a:spcPts val="0"/>
              </a:spcAft>
              <a:buNone/>
            </a:pPr>
            <a:endParaRPr dirty="0"/>
          </a:p>
        </p:txBody>
      </p:sp>
      <p:sp>
        <p:nvSpPr>
          <p:cNvPr id="779" name="Google Shape;779;g74d9b447a4_1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3017130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7"/>
        <p:cNvGrpSpPr/>
        <p:nvPr/>
      </p:nvGrpSpPr>
      <p:grpSpPr>
        <a:xfrm>
          <a:off x="0" y="0"/>
          <a:ext cx="0" cy="0"/>
          <a:chOff x="0" y="0"/>
          <a:chExt cx="0" cy="0"/>
        </a:xfrm>
      </p:grpSpPr>
      <p:sp>
        <p:nvSpPr>
          <p:cNvPr id="778" name="Google Shape;778;g74d9b447a4_1_4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r>
              <a:rPr lang="en-IN" sz="1200" b="0" i="0" u="none" strike="noStrike" cap="none" dirty="0">
                <a:solidFill>
                  <a:schemeClr val="dk1"/>
                </a:solidFill>
                <a:effectLst/>
                <a:latin typeface="Calibri"/>
                <a:ea typeface="Calibri"/>
                <a:cs typeface="Calibri"/>
                <a:sym typeface="Calibri"/>
              </a:rPr>
              <a:t>© Copyright UpGrad Education </a:t>
            </a:r>
            <a:r>
              <a:rPr lang="en-IN" sz="1200" b="0" i="0" u="none" strike="noStrike" cap="none" dirty="0" err="1">
                <a:solidFill>
                  <a:schemeClr val="dk1"/>
                </a:solidFill>
                <a:effectLst/>
                <a:latin typeface="Calibri"/>
                <a:ea typeface="Calibri"/>
                <a:cs typeface="Calibri"/>
                <a:sym typeface="Calibri"/>
              </a:rPr>
              <a:t>Pvt.</a:t>
            </a:r>
            <a:r>
              <a:rPr lang="en-IN" sz="1200" b="0" i="0" u="none" strike="noStrike" cap="none" dirty="0">
                <a:solidFill>
                  <a:schemeClr val="dk1"/>
                </a:solidFill>
                <a:effectLst/>
                <a:latin typeface="Calibri"/>
                <a:ea typeface="Calibri"/>
                <a:cs typeface="Calibri"/>
                <a:sym typeface="Calibri"/>
              </a:rPr>
              <a:t> Ltd. All rights reserved</a:t>
            </a:r>
          </a:p>
          <a:p>
            <a:r>
              <a:rPr lang="en-IN" sz="1200" b="0" i="0" u="none" strike="noStrike" cap="none" dirty="0">
                <a:solidFill>
                  <a:schemeClr val="dk1"/>
                </a:solidFill>
                <a:effectLst/>
                <a:latin typeface="Calibri"/>
                <a:ea typeface="Calibri"/>
                <a:cs typeface="Calibri"/>
                <a:sym typeface="Calibri"/>
              </a:rPr>
              <a:t>	</a:t>
            </a:r>
          </a:p>
          <a:p>
            <a:r>
              <a:rPr lang="en-IN" sz="1200" b="0" i="0" u="none" strike="noStrike" cap="none" dirty="0">
                <a:solidFill>
                  <a:schemeClr val="dk1"/>
                </a:solidFill>
                <a:effectLst/>
                <a:latin typeface="Calibri"/>
                <a:ea typeface="Calibri"/>
                <a:cs typeface="Calibri"/>
                <a:sym typeface="Calibri"/>
              </a:rPr>
              <a:t> </a:t>
            </a:r>
          </a:p>
          <a:p>
            <a:pPr marL="0" lvl="0" indent="0" algn="l" rtl="0">
              <a:spcBef>
                <a:spcPts val="0"/>
              </a:spcBef>
              <a:spcAft>
                <a:spcPts val="0"/>
              </a:spcAft>
              <a:buNone/>
            </a:pPr>
            <a:endParaRPr dirty="0"/>
          </a:p>
        </p:txBody>
      </p:sp>
      <p:sp>
        <p:nvSpPr>
          <p:cNvPr id="779" name="Google Shape;779;g74d9b447a4_1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7426693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7"/>
        <p:cNvGrpSpPr/>
        <p:nvPr/>
      </p:nvGrpSpPr>
      <p:grpSpPr>
        <a:xfrm>
          <a:off x="0" y="0"/>
          <a:ext cx="0" cy="0"/>
          <a:chOff x="0" y="0"/>
          <a:chExt cx="0" cy="0"/>
        </a:xfrm>
      </p:grpSpPr>
      <p:sp>
        <p:nvSpPr>
          <p:cNvPr id="778" name="Google Shape;778;g74d9b447a4_1_4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r>
              <a:rPr lang="en-IN" sz="1200" b="0" i="0" u="none" strike="noStrike" cap="none" dirty="0">
                <a:solidFill>
                  <a:schemeClr val="dk1"/>
                </a:solidFill>
                <a:effectLst/>
                <a:latin typeface="Calibri"/>
                <a:ea typeface="Calibri"/>
                <a:cs typeface="Calibri"/>
                <a:sym typeface="Calibri"/>
              </a:rPr>
              <a:t>© Copyright UpGrad Education </a:t>
            </a:r>
            <a:r>
              <a:rPr lang="en-IN" sz="1200" b="0" i="0" u="none" strike="noStrike" cap="none" dirty="0" err="1">
                <a:solidFill>
                  <a:schemeClr val="dk1"/>
                </a:solidFill>
                <a:effectLst/>
                <a:latin typeface="Calibri"/>
                <a:ea typeface="Calibri"/>
                <a:cs typeface="Calibri"/>
                <a:sym typeface="Calibri"/>
              </a:rPr>
              <a:t>Pvt.</a:t>
            </a:r>
            <a:r>
              <a:rPr lang="en-IN" sz="1200" b="0" i="0" u="none" strike="noStrike" cap="none" dirty="0">
                <a:solidFill>
                  <a:schemeClr val="dk1"/>
                </a:solidFill>
                <a:effectLst/>
                <a:latin typeface="Calibri"/>
                <a:ea typeface="Calibri"/>
                <a:cs typeface="Calibri"/>
                <a:sym typeface="Calibri"/>
              </a:rPr>
              <a:t> Ltd. All rights reserved</a:t>
            </a:r>
          </a:p>
          <a:p>
            <a:r>
              <a:rPr lang="en-IN" sz="1200" b="0" i="0" u="none" strike="noStrike" cap="none" dirty="0">
                <a:solidFill>
                  <a:schemeClr val="dk1"/>
                </a:solidFill>
                <a:effectLst/>
                <a:latin typeface="Calibri"/>
                <a:ea typeface="Calibri"/>
                <a:cs typeface="Calibri"/>
                <a:sym typeface="Calibri"/>
              </a:rPr>
              <a:t>	</a:t>
            </a:r>
          </a:p>
          <a:p>
            <a:r>
              <a:rPr lang="en-IN" sz="1200" b="0" i="0" u="none" strike="noStrike" cap="none" dirty="0">
                <a:solidFill>
                  <a:schemeClr val="dk1"/>
                </a:solidFill>
                <a:effectLst/>
                <a:latin typeface="Calibri"/>
                <a:ea typeface="Calibri"/>
                <a:cs typeface="Calibri"/>
                <a:sym typeface="Calibri"/>
              </a:rPr>
              <a:t> </a:t>
            </a:r>
          </a:p>
          <a:p>
            <a:pPr marL="0" lvl="0" indent="0" algn="l" rtl="0">
              <a:spcBef>
                <a:spcPts val="0"/>
              </a:spcBef>
              <a:spcAft>
                <a:spcPts val="0"/>
              </a:spcAft>
              <a:buNone/>
            </a:pPr>
            <a:endParaRPr dirty="0"/>
          </a:p>
        </p:txBody>
      </p:sp>
      <p:sp>
        <p:nvSpPr>
          <p:cNvPr id="779" name="Google Shape;779;g74d9b447a4_1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049572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7"/>
        <p:cNvGrpSpPr/>
        <p:nvPr/>
      </p:nvGrpSpPr>
      <p:grpSpPr>
        <a:xfrm>
          <a:off x="0" y="0"/>
          <a:ext cx="0" cy="0"/>
          <a:chOff x="0" y="0"/>
          <a:chExt cx="0" cy="0"/>
        </a:xfrm>
      </p:grpSpPr>
      <p:sp>
        <p:nvSpPr>
          <p:cNvPr id="778" name="Google Shape;778;g74d9b447a4_1_4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r>
              <a:rPr lang="en-IN" sz="1200" b="0" i="0" u="none" strike="noStrike" cap="none" dirty="0">
                <a:solidFill>
                  <a:schemeClr val="dk1"/>
                </a:solidFill>
                <a:effectLst/>
                <a:latin typeface="Calibri"/>
                <a:ea typeface="Calibri"/>
                <a:cs typeface="Calibri"/>
                <a:sym typeface="Calibri"/>
              </a:rPr>
              <a:t>© Copyright UpGrad Education </a:t>
            </a:r>
            <a:r>
              <a:rPr lang="en-IN" sz="1200" b="0" i="0" u="none" strike="noStrike" cap="none" dirty="0" err="1">
                <a:solidFill>
                  <a:schemeClr val="dk1"/>
                </a:solidFill>
                <a:effectLst/>
                <a:latin typeface="Calibri"/>
                <a:ea typeface="Calibri"/>
                <a:cs typeface="Calibri"/>
                <a:sym typeface="Calibri"/>
              </a:rPr>
              <a:t>Pvt.</a:t>
            </a:r>
            <a:r>
              <a:rPr lang="en-IN" sz="1200" b="0" i="0" u="none" strike="noStrike" cap="none" dirty="0">
                <a:solidFill>
                  <a:schemeClr val="dk1"/>
                </a:solidFill>
                <a:effectLst/>
                <a:latin typeface="Calibri"/>
                <a:ea typeface="Calibri"/>
                <a:cs typeface="Calibri"/>
                <a:sym typeface="Calibri"/>
              </a:rPr>
              <a:t> Ltd. All rights reserved</a:t>
            </a:r>
          </a:p>
          <a:p>
            <a:r>
              <a:rPr lang="en-IN" sz="1200" b="0" i="0" u="none" strike="noStrike" cap="none" dirty="0">
                <a:solidFill>
                  <a:schemeClr val="dk1"/>
                </a:solidFill>
                <a:effectLst/>
                <a:latin typeface="Calibri"/>
                <a:ea typeface="Calibri"/>
                <a:cs typeface="Calibri"/>
                <a:sym typeface="Calibri"/>
              </a:rPr>
              <a:t>	</a:t>
            </a:r>
          </a:p>
          <a:p>
            <a:r>
              <a:rPr lang="en-IN" sz="1200" b="0" i="0" u="none" strike="noStrike" cap="none" dirty="0">
                <a:solidFill>
                  <a:schemeClr val="dk1"/>
                </a:solidFill>
                <a:effectLst/>
                <a:latin typeface="Calibri"/>
                <a:ea typeface="Calibri"/>
                <a:cs typeface="Calibri"/>
                <a:sym typeface="Calibri"/>
              </a:rPr>
              <a:t> </a:t>
            </a:r>
          </a:p>
          <a:p>
            <a:pPr marL="0" lvl="0" indent="0" algn="l" rtl="0">
              <a:spcBef>
                <a:spcPts val="0"/>
              </a:spcBef>
              <a:spcAft>
                <a:spcPts val="0"/>
              </a:spcAft>
              <a:buNone/>
            </a:pPr>
            <a:endParaRPr dirty="0"/>
          </a:p>
        </p:txBody>
      </p:sp>
      <p:sp>
        <p:nvSpPr>
          <p:cNvPr id="779" name="Google Shape;779;g74d9b447a4_1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9647299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7"/>
        <p:cNvGrpSpPr/>
        <p:nvPr/>
      </p:nvGrpSpPr>
      <p:grpSpPr>
        <a:xfrm>
          <a:off x="0" y="0"/>
          <a:ext cx="0" cy="0"/>
          <a:chOff x="0" y="0"/>
          <a:chExt cx="0" cy="0"/>
        </a:xfrm>
      </p:grpSpPr>
      <p:sp>
        <p:nvSpPr>
          <p:cNvPr id="778" name="Google Shape;778;g74d9b447a4_1_4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r>
              <a:rPr lang="en-IN" sz="1200" b="0" i="0" u="none" strike="noStrike" cap="none" dirty="0">
                <a:solidFill>
                  <a:schemeClr val="dk1"/>
                </a:solidFill>
                <a:effectLst/>
                <a:latin typeface="Calibri"/>
                <a:ea typeface="Calibri"/>
                <a:cs typeface="Calibri"/>
                <a:sym typeface="Calibri"/>
              </a:rPr>
              <a:t>© Copyright UpGrad Education </a:t>
            </a:r>
            <a:r>
              <a:rPr lang="en-IN" sz="1200" b="0" i="0" u="none" strike="noStrike" cap="none" dirty="0" err="1">
                <a:solidFill>
                  <a:schemeClr val="dk1"/>
                </a:solidFill>
                <a:effectLst/>
                <a:latin typeface="Calibri"/>
                <a:ea typeface="Calibri"/>
                <a:cs typeface="Calibri"/>
                <a:sym typeface="Calibri"/>
              </a:rPr>
              <a:t>Pvt.</a:t>
            </a:r>
            <a:r>
              <a:rPr lang="en-IN" sz="1200" b="0" i="0" u="none" strike="noStrike" cap="none" dirty="0">
                <a:solidFill>
                  <a:schemeClr val="dk1"/>
                </a:solidFill>
                <a:effectLst/>
                <a:latin typeface="Calibri"/>
                <a:ea typeface="Calibri"/>
                <a:cs typeface="Calibri"/>
                <a:sym typeface="Calibri"/>
              </a:rPr>
              <a:t> Ltd. All rights reserved</a:t>
            </a:r>
          </a:p>
          <a:p>
            <a:r>
              <a:rPr lang="en-IN" sz="1200" b="0" i="0" u="none" strike="noStrike" cap="none" dirty="0">
                <a:solidFill>
                  <a:schemeClr val="dk1"/>
                </a:solidFill>
                <a:effectLst/>
                <a:latin typeface="Calibri"/>
                <a:ea typeface="Calibri"/>
                <a:cs typeface="Calibri"/>
                <a:sym typeface="Calibri"/>
              </a:rPr>
              <a:t>	</a:t>
            </a:r>
          </a:p>
          <a:p>
            <a:r>
              <a:rPr lang="en-IN" sz="1200" b="0" i="0" u="none" strike="noStrike" cap="none" dirty="0">
                <a:solidFill>
                  <a:schemeClr val="dk1"/>
                </a:solidFill>
                <a:effectLst/>
                <a:latin typeface="Calibri"/>
                <a:ea typeface="Calibri"/>
                <a:cs typeface="Calibri"/>
                <a:sym typeface="Calibri"/>
              </a:rPr>
              <a:t> </a:t>
            </a:r>
          </a:p>
          <a:p>
            <a:pPr marL="0" lvl="0" indent="0" algn="l" rtl="0">
              <a:spcBef>
                <a:spcPts val="0"/>
              </a:spcBef>
              <a:spcAft>
                <a:spcPts val="0"/>
              </a:spcAft>
              <a:buNone/>
            </a:pPr>
            <a:endParaRPr dirty="0"/>
          </a:p>
        </p:txBody>
      </p:sp>
      <p:sp>
        <p:nvSpPr>
          <p:cNvPr id="779" name="Google Shape;779;g74d9b447a4_1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2935227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7"/>
        <p:cNvGrpSpPr/>
        <p:nvPr/>
      </p:nvGrpSpPr>
      <p:grpSpPr>
        <a:xfrm>
          <a:off x="0" y="0"/>
          <a:ext cx="0" cy="0"/>
          <a:chOff x="0" y="0"/>
          <a:chExt cx="0" cy="0"/>
        </a:xfrm>
      </p:grpSpPr>
      <p:sp>
        <p:nvSpPr>
          <p:cNvPr id="778" name="Google Shape;778;g74d9b447a4_1_4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r>
              <a:rPr lang="en-IN" sz="1200" b="0" i="0" u="none" strike="noStrike" cap="none" dirty="0">
                <a:solidFill>
                  <a:schemeClr val="dk1"/>
                </a:solidFill>
                <a:effectLst/>
                <a:latin typeface="Calibri"/>
                <a:ea typeface="Calibri"/>
                <a:cs typeface="Calibri"/>
                <a:sym typeface="Calibri"/>
              </a:rPr>
              <a:t>© Copyright UpGrad Education </a:t>
            </a:r>
            <a:r>
              <a:rPr lang="en-IN" sz="1200" b="0" i="0" u="none" strike="noStrike" cap="none" dirty="0" err="1">
                <a:solidFill>
                  <a:schemeClr val="dk1"/>
                </a:solidFill>
                <a:effectLst/>
                <a:latin typeface="Calibri"/>
                <a:ea typeface="Calibri"/>
                <a:cs typeface="Calibri"/>
                <a:sym typeface="Calibri"/>
              </a:rPr>
              <a:t>Pvt.</a:t>
            </a:r>
            <a:r>
              <a:rPr lang="en-IN" sz="1200" b="0" i="0" u="none" strike="noStrike" cap="none" dirty="0">
                <a:solidFill>
                  <a:schemeClr val="dk1"/>
                </a:solidFill>
                <a:effectLst/>
                <a:latin typeface="Calibri"/>
                <a:ea typeface="Calibri"/>
                <a:cs typeface="Calibri"/>
                <a:sym typeface="Calibri"/>
              </a:rPr>
              <a:t> Ltd. All rights reserved</a:t>
            </a:r>
          </a:p>
          <a:p>
            <a:r>
              <a:rPr lang="en-IN" sz="1200" b="0" i="0" u="none" strike="noStrike" cap="none" dirty="0">
                <a:solidFill>
                  <a:schemeClr val="dk1"/>
                </a:solidFill>
                <a:effectLst/>
                <a:latin typeface="Calibri"/>
                <a:ea typeface="Calibri"/>
                <a:cs typeface="Calibri"/>
                <a:sym typeface="Calibri"/>
              </a:rPr>
              <a:t>	</a:t>
            </a:r>
          </a:p>
          <a:p>
            <a:r>
              <a:rPr lang="en-IN" sz="1200" b="0" i="0" u="none" strike="noStrike" cap="none" dirty="0">
                <a:solidFill>
                  <a:schemeClr val="dk1"/>
                </a:solidFill>
                <a:effectLst/>
                <a:latin typeface="Calibri"/>
                <a:ea typeface="Calibri"/>
                <a:cs typeface="Calibri"/>
                <a:sym typeface="Calibri"/>
              </a:rPr>
              <a:t> </a:t>
            </a:r>
          </a:p>
          <a:p>
            <a:pPr marL="0" lvl="0" indent="0" algn="l" rtl="0">
              <a:spcBef>
                <a:spcPts val="0"/>
              </a:spcBef>
              <a:spcAft>
                <a:spcPts val="0"/>
              </a:spcAft>
              <a:buNone/>
            </a:pPr>
            <a:endParaRPr dirty="0"/>
          </a:p>
        </p:txBody>
      </p:sp>
      <p:sp>
        <p:nvSpPr>
          <p:cNvPr id="779" name="Google Shape;779;g74d9b447a4_1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1344598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5"/>
        <p:cNvGrpSpPr/>
        <p:nvPr/>
      </p:nvGrpSpPr>
      <p:grpSpPr>
        <a:xfrm>
          <a:off x="0" y="0"/>
          <a:ext cx="0" cy="0"/>
          <a:chOff x="0" y="0"/>
          <a:chExt cx="0" cy="0"/>
        </a:xfrm>
      </p:grpSpPr>
      <p:sp>
        <p:nvSpPr>
          <p:cNvPr id="786" name="Google Shape;786;g74d9b447a4_1_5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r>
              <a:rPr lang="en-IN" sz="1200" b="0" i="0" u="none" strike="noStrike" cap="none" dirty="0">
                <a:solidFill>
                  <a:schemeClr val="dk1"/>
                </a:solidFill>
                <a:effectLst/>
                <a:latin typeface="Calibri"/>
                <a:ea typeface="Calibri"/>
                <a:cs typeface="Calibri"/>
                <a:sym typeface="Calibri"/>
              </a:rPr>
              <a:t>© Copyright UpGrad Education </a:t>
            </a:r>
            <a:r>
              <a:rPr lang="en-IN" sz="1200" b="0" i="0" u="none" strike="noStrike" cap="none" dirty="0" err="1">
                <a:solidFill>
                  <a:schemeClr val="dk1"/>
                </a:solidFill>
                <a:effectLst/>
                <a:latin typeface="Calibri"/>
                <a:ea typeface="Calibri"/>
                <a:cs typeface="Calibri"/>
                <a:sym typeface="Calibri"/>
              </a:rPr>
              <a:t>Pvt.</a:t>
            </a:r>
            <a:r>
              <a:rPr lang="en-IN" sz="1200" b="0" i="0" u="none" strike="noStrike" cap="none" dirty="0">
                <a:solidFill>
                  <a:schemeClr val="dk1"/>
                </a:solidFill>
                <a:effectLst/>
                <a:latin typeface="Calibri"/>
                <a:ea typeface="Calibri"/>
                <a:cs typeface="Calibri"/>
                <a:sym typeface="Calibri"/>
              </a:rPr>
              <a:t> Ltd. All rights reserved</a:t>
            </a:r>
          </a:p>
          <a:p>
            <a:r>
              <a:rPr lang="en-IN" sz="1200" b="0" i="0" u="none" strike="noStrike" cap="none" dirty="0">
                <a:solidFill>
                  <a:schemeClr val="dk1"/>
                </a:solidFill>
                <a:effectLst/>
                <a:latin typeface="Calibri"/>
                <a:ea typeface="Calibri"/>
                <a:cs typeface="Calibri"/>
                <a:sym typeface="Calibri"/>
              </a:rPr>
              <a:t>	</a:t>
            </a:r>
          </a:p>
          <a:p>
            <a:r>
              <a:rPr lang="en-IN" sz="1200" b="0" i="0" u="none" strike="noStrike" cap="none" dirty="0">
                <a:solidFill>
                  <a:schemeClr val="dk1"/>
                </a:solidFill>
                <a:effectLst/>
                <a:latin typeface="Calibri"/>
                <a:ea typeface="Calibri"/>
                <a:cs typeface="Calibri"/>
                <a:sym typeface="Calibri"/>
              </a:rPr>
              <a:t> </a:t>
            </a:r>
          </a:p>
          <a:p>
            <a:pPr marL="0" lvl="0" indent="0" algn="l" rtl="0">
              <a:spcBef>
                <a:spcPts val="0"/>
              </a:spcBef>
              <a:spcAft>
                <a:spcPts val="0"/>
              </a:spcAft>
              <a:buNone/>
            </a:pPr>
            <a:endParaRPr dirty="0"/>
          </a:p>
        </p:txBody>
      </p:sp>
      <p:sp>
        <p:nvSpPr>
          <p:cNvPr id="787" name="Google Shape;787;g74d9b447a4_1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4"/>
        <p:cNvGrpSpPr/>
        <p:nvPr/>
      </p:nvGrpSpPr>
      <p:grpSpPr>
        <a:xfrm>
          <a:off x="0" y="0"/>
          <a:ext cx="0" cy="0"/>
          <a:chOff x="0" y="0"/>
          <a:chExt cx="0" cy="0"/>
        </a:xfrm>
      </p:grpSpPr>
      <p:sp>
        <p:nvSpPr>
          <p:cNvPr id="645" name="Google Shape;645;p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r>
              <a:rPr lang="en-IN" sz="1200" b="0" i="0" u="none" strike="noStrike" cap="none" dirty="0">
                <a:solidFill>
                  <a:schemeClr val="dk1"/>
                </a:solidFill>
                <a:effectLst/>
                <a:latin typeface="Calibri"/>
                <a:ea typeface="Calibri"/>
                <a:cs typeface="Calibri"/>
                <a:sym typeface="Calibri"/>
              </a:rPr>
              <a:t>© Copyright UpGrad Education </a:t>
            </a:r>
            <a:r>
              <a:rPr lang="en-IN" sz="1200" b="0" i="0" u="none" strike="noStrike" cap="none" dirty="0" err="1">
                <a:solidFill>
                  <a:schemeClr val="dk1"/>
                </a:solidFill>
                <a:effectLst/>
                <a:latin typeface="Calibri"/>
                <a:ea typeface="Calibri"/>
                <a:cs typeface="Calibri"/>
                <a:sym typeface="Calibri"/>
              </a:rPr>
              <a:t>Pvt.</a:t>
            </a:r>
            <a:r>
              <a:rPr lang="en-IN" sz="1200" b="0" i="0" u="none" strike="noStrike" cap="none" dirty="0">
                <a:solidFill>
                  <a:schemeClr val="dk1"/>
                </a:solidFill>
                <a:effectLst/>
                <a:latin typeface="Calibri"/>
                <a:ea typeface="Calibri"/>
                <a:cs typeface="Calibri"/>
                <a:sym typeface="Calibri"/>
              </a:rPr>
              <a:t> Ltd. All rights reserved</a:t>
            </a:r>
          </a:p>
          <a:p>
            <a:r>
              <a:rPr lang="en-IN" sz="1200" b="0" i="0" u="none" strike="noStrike" cap="none" dirty="0">
                <a:solidFill>
                  <a:schemeClr val="dk1"/>
                </a:solidFill>
                <a:effectLst/>
                <a:latin typeface="Calibri"/>
                <a:ea typeface="Calibri"/>
                <a:cs typeface="Calibri"/>
                <a:sym typeface="Calibri"/>
              </a:rPr>
              <a:t>	</a:t>
            </a:r>
          </a:p>
          <a:p>
            <a:r>
              <a:rPr lang="en-IN" sz="1200" b="0" i="0" u="none" strike="noStrike" cap="none" dirty="0">
                <a:solidFill>
                  <a:schemeClr val="dk1"/>
                </a:solidFill>
                <a:effectLst/>
                <a:latin typeface="Calibri"/>
                <a:ea typeface="Calibri"/>
                <a:cs typeface="Calibri"/>
                <a:sym typeface="Calibri"/>
              </a:rPr>
              <a:t> </a:t>
            </a:r>
          </a:p>
          <a:p>
            <a:pPr marL="0" lvl="0" indent="0" algn="l" rtl="0">
              <a:spcBef>
                <a:spcPts val="0"/>
              </a:spcBef>
              <a:spcAft>
                <a:spcPts val="0"/>
              </a:spcAft>
              <a:buNone/>
            </a:pPr>
            <a:endParaRPr dirty="0"/>
          </a:p>
        </p:txBody>
      </p:sp>
      <p:sp>
        <p:nvSpPr>
          <p:cNvPr id="646" name="Google Shape;646;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2"/>
        <p:cNvGrpSpPr/>
        <p:nvPr/>
      </p:nvGrpSpPr>
      <p:grpSpPr>
        <a:xfrm>
          <a:off x="0" y="0"/>
          <a:ext cx="0" cy="0"/>
          <a:chOff x="0" y="0"/>
          <a:chExt cx="0" cy="0"/>
        </a:xfrm>
      </p:grpSpPr>
      <p:sp>
        <p:nvSpPr>
          <p:cNvPr id="793" name="Google Shape;793;g74d9b447a4_1_6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r>
              <a:rPr lang="en-IN" sz="1200" b="0" i="0" u="none" strike="noStrike" cap="none" dirty="0">
                <a:solidFill>
                  <a:schemeClr val="dk1"/>
                </a:solidFill>
                <a:effectLst/>
                <a:latin typeface="Calibri"/>
                <a:ea typeface="Calibri"/>
                <a:cs typeface="Calibri"/>
                <a:sym typeface="Calibri"/>
              </a:rPr>
              <a:t>© Copyright UpGrad Education </a:t>
            </a:r>
            <a:r>
              <a:rPr lang="en-IN" sz="1200" b="0" i="0" u="none" strike="noStrike" cap="none" dirty="0" err="1">
                <a:solidFill>
                  <a:schemeClr val="dk1"/>
                </a:solidFill>
                <a:effectLst/>
                <a:latin typeface="Calibri"/>
                <a:ea typeface="Calibri"/>
                <a:cs typeface="Calibri"/>
                <a:sym typeface="Calibri"/>
              </a:rPr>
              <a:t>Pvt.</a:t>
            </a:r>
            <a:r>
              <a:rPr lang="en-IN" sz="1200" b="0" i="0" u="none" strike="noStrike" cap="none" dirty="0">
                <a:solidFill>
                  <a:schemeClr val="dk1"/>
                </a:solidFill>
                <a:effectLst/>
                <a:latin typeface="Calibri"/>
                <a:ea typeface="Calibri"/>
                <a:cs typeface="Calibri"/>
                <a:sym typeface="Calibri"/>
              </a:rPr>
              <a:t> Ltd. All rights reserved</a:t>
            </a:r>
          </a:p>
          <a:p>
            <a:r>
              <a:rPr lang="en-IN" sz="1200" b="0" i="0" u="none" strike="noStrike" cap="none" dirty="0">
                <a:solidFill>
                  <a:schemeClr val="dk1"/>
                </a:solidFill>
                <a:effectLst/>
                <a:latin typeface="Calibri"/>
                <a:ea typeface="Calibri"/>
                <a:cs typeface="Calibri"/>
                <a:sym typeface="Calibri"/>
              </a:rPr>
              <a:t>	</a:t>
            </a:r>
          </a:p>
          <a:p>
            <a:r>
              <a:rPr lang="en-IN" sz="1200" b="0" i="0" u="none" strike="noStrike" cap="none" dirty="0">
                <a:solidFill>
                  <a:schemeClr val="dk1"/>
                </a:solidFill>
                <a:effectLst/>
                <a:latin typeface="Calibri"/>
                <a:ea typeface="Calibri"/>
                <a:cs typeface="Calibri"/>
                <a:sym typeface="Calibri"/>
              </a:rPr>
              <a:t> </a:t>
            </a:r>
          </a:p>
          <a:p>
            <a:pPr marL="0" lvl="0" indent="0" algn="l" rtl="0">
              <a:spcBef>
                <a:spcPts val="0"/>
              </a:spcBef>
              <a:spcAft>
                <a:spcPts val="0"/>
              </a:spcAft>
              <a:buNone/>
            </a:pPr>
            <a:endParaRPr dirty="0"/>
          </a:p>
        </p:txBody>
      </p:sp>
      <p:sp>
        <p:nvSpPr>
          <p:cNvPr id="794" name="Google Shape;794;g74d9b447a4_1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8"/>
        <p:cNvGrpSpPr/>
        <p:nvPr/>
      </p:nvGrpSpPr>
      <p:grpSpPr>
        <a:xfrm>
          <a:off x="0" y="0"/>
          <a:ext cx="0" cy="0"/>
          <a:chOff x="0" y="0"/>
          <a:chExt cx="0" cy="0"/>
        </a:xfrm>
      </p:grpSpPr>
      <p:sp>
        <p:nvSpPr>
          <p:cNvPr id="799" name="Google Shape;799;g74d9b447a4_1_7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r>
              <a:rPr lang="en-IN" sz="1200" b="0" i="0" u="none" strike="noStrike" cap="none" dirty="0">
                <a:solidFill>
                  <a:schemeClr val="dk1"/>
                </a:solidFill>
                <a:effectLst/>
                <a:latin typeface="Calibri"/>
                <a:ea typeface="Calibri"/>
                <a:cs typeface="Calibri"/>
                <a:sym typeface="Calibri"/>
              </a:rPr>
              <a:t>© Copyright UpGrad Education </a:t>
            </a:r>
            <a:r>
              <a:rPr lang="en-IN" sz="1200" b="0" i="0" u="none" strike="noStrike" cap="none" dirty="0" err="1">
                <a:solidFill>
                  <a:schemeClr val="dk1"/>
                </a:solidFill>
                <a:effectLst/>
                <a:latin typeface="Calibri"/>
                <a:ea typeface="Calibri"/>
                <a:cs typeface="Calibri"/>
                <a:sym typeface="Calibri"/>
              </a:rPr>
              <a:t>Pvt.</a:t>
            </a:r>
            <a:r>
              <a:rPr lang="en-IN" sz="1200" b="0" i="0" u="none" strike="noStrike" cap="none" dirty="0">
                <a:solidFill>
                  <a:schemeClr val="dk1"/>
                </a:solidFill>
                <a:effectLst/>
                <a:latin typeface="Calibri"/>
                <a:ea typeface="Calibri"/>
                <a:cs typeface="Calibri"/>
                <a:sym typeface="Calibri"/>
              </a:rPr>
              <a:t> Ltd. All rights reserved</a:t>
            </a:r>
          </a:p>
          <a:p>
            <a:r>
              <a:rPr lang="en-IN" sz="1200" b="0" i="0" u="none" strike="noStrike" cap="none" dirty="0">
                <a:solidFill>
                  <a:schemeClr val="dk1"/>
                </a:solidFill>
                <a:effectLst/>
                <a:latin typeface="Calibri"/>
                <a:ea typeface="Calibri"/>
                <a:cs typeface="Calibri"/>
                <a:sym typeface="Calibri"/>
              </a:rPr>
              <a:t>	</a:t>
            </a:r>
          </a:p>
          <a:p>
            <a:r>
              <a:rPr lang="en-IN" sz="1200" b="0" i="0" u="none" strike="noStrike" cap="none" dirty="0">
                <a:solidFill>
                  <a:schemeClr val="dk1"/>
                </a:solidFill>
                <a:effectLst/>
                <a:latin typeface="Calibri"/>
                <a:ea typeface="Calibri"/>
                <a:cs typeface="Calibri"/>
                <a:sym typeface="Calibri"/>
              </a:rPr>
              <a:t> </a:t>
            </a:r>
          </a:p>
          <a:p>
            <a:pPr marL="0" lvl="0" indent="0" algn="l" rtl="0">
              <a:spcBef>
                <a:spcPts val="0"/>
              </a:spcBef>
              <a:spcAft>
                <a:spcPts val="0"/>
              </a:spcAft>
              <a:buNone/>
            </a:pPr>
            <a:endParaRPr dirty="0"/>
          </a:p>
        </p:txBody>
      </p:sp>
      <p:sp>
        <p:nvSpPr>
          <p:cNvPr id="800" name="Google Shape;800;g74d9b447a4_1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9"/>
        <p:cNvGrpSpPr/>
        <p:nvPr/>
      </p:nvGrpSpPr>
      <p:grpSpPr>
        <a:xfrm>
          <a:off x="0" y="0"/>
          <a:ext cx="0" cy="0"/>
          <a:chOff x="0" y="0"/>
          <a:chExt cx="0" cy="0"/>
        </a:xfrm>
      </p:grpSpPr>
      <p:sp>
        <p:nvSpPr>
          <p:cNvPr id="820" name="Google Shape;820;p1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21" name="Google Shape;821;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9"/>
        <p:cNvGrpSpPr/>
        <p:nvPr/>
      </p:nvGrpSpPr>
      <p:grpSpPr>
        <a:xfrm>
          <a:off x="0" y="0"/>
          <a:ext cx="0" cy="0"/>
          <a:chOff x="0" y="0"/>
          <a:chExt cx="0" cy="0"/>
        </a:xfrm>
      </p:grpSpPr>
      <p:sp>
        <p:nvSpPr>
          <p:cNvPr id="660" name="Google Shape;660;g7fd94811f7_0_10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r>
              <a:rPr lang="en-IN" sz="1200" b="0" i="0" u="none" strike="noStrike" cap="none" dirty="0">
                <a:solidFill>
                  <a:schemeClr val="dk1"/>
                </a:solidFill>
                <a:effectLst/>
                <a:latin typeface="Calibri"/>
                <a:ea typeface="Calibri"/>
                <a:cs typeface="Calibri"/>
                <a:sym typeface="Calibri"/>
              </a:rPr>
              <a:t>© Copyright UpGrad Education </a:t>
            </a:r>
            <a:r>
              <a:rPr lang="en-IN" sz="1200" b="0" i="0" u="none" strike="noStrike" cap="none" dirty="0" err="1">
                <a:solidFill>
                  <a:schemeClr val="dk1"/>
                </a:solidFill>
                <a:effectLst/>
                <a:latin typeface="Calibri"/>
                <a:ea typeface="Calibri"/>
                <a:cs typeface="Calibri"/>
                <a:sym typeface="Calibri"/>
              </a:rPr>
              <a:t>Pvt.</a:t>
            </a:r>
            <a:r>
              <a:rPr lang="en-IN" sz="1200" b="0" i="0" u="none" strike="noStrike" cap="none" dirty="0">
                <a:solidFill>
                  <a:schemeClr val="dk1"/>
                </a:solidFill>
                <a:effectLst/>
                <a:latin typeface="Calibri"/>
                <a:ea typeface="Calibri"/>
                <a:cs typeface="Calibri"/>
                <a:sym typeface="Calibri"/>
              </a:rPr>
              <a:t> Ltd. All rights reserved</a:t>
            </a:r>
          </a:p>
          <a:p>
            <a:r>
              <a:rPr lang="en-IN" sz="1200" b="0" i="0" u="none" strike="noStrike" cap="none" dirty="0">
                <a:solidFill>
                  <a:schemeClr val="dk1"/>
                </a:solidFill>
                <a:effectLst/>
                <a:latin typeface="Calibri"/>
                <a:ea typeface="Calibri"/>
                <a:cs typeface="Calibri"/>
                <a:sym typeface="Calibri"/>
              </a:rPr>
              <a:t>	</a:t>
            </a:r>
          </a:p>
          <a:p>
            <a:r>
              <a:rPr lang="en-IN" sz="1200" b="0" i="0" u="none" strike="noStrike" cap="none" dirty="0">
                <a:solidFill>
                  <a:schemeClr val="dk1"/>
                </a:solidFill>
                <a:effectLst/>
                <a:latin typeface="Calibri"/>
                <a:ea typeface="Calibri"/>
                <a:cs typeface="Calibri"/>
                <a:sym typeface="Calibri"/>
              </a:rPr>
              <a:t> </a:t>
            </a:r>
          </a:p>
          <a:p>
            <a:pPr marL="0" lvl="0" indent="0" algn="l" rtl="0">
              <a:spcBef>
                <a:spcPts val="0"/>
              </a:spcBef>
              <a:spcAft>
                <a:spcPts val="0"/>
              </a:spcAft>
              <a:buNone/>
            </a:pPr>
            <a:endParaRPr dirty="0"/>
          </a:p>
        </p:txBody>
      </p:sp>
      <p:sp>
        <p:nvSpPr>
          <p:cNvPr id="661" name="Google Shape;661;g7fd94811f7_0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2"/>
        <p:cNvGrpSpPr/>
        <p:nvPr/>
      </p:nvGrpSpPr>
      <p:grpSpPr>
        <a:xfrm>
          <a:off x="0" y="0"/>
          <a:ext cx="0" cy="0"/>
          <a:chOff x="0" y="0"/>
          <a:chExt cx="0" cy="0"/>
        </a:xfrm>
      </p:grpSpPr>
      <p:sp>
        <p:nvSpPr>
          <p:cNvPr id="673" name="Google Shape;673;g74d9b447a4_1_8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r>
              <a:rPr lang="en-IN" sz="1200" b="0" i="0" u="none" strike="noStrike" cap="none" dirty="0">
                <a:solidFill>
                  <a:schemeClr val="dk1"/>
                </a:solidFill>
                <a:effectLst/>
                <a:latin typeface="Calibri"/>
                <a:ea typeface="Calibri"/>
                <a:cs typeface="Calibri"/>
                <a:sym typeface="Calibri"/>
              </a:rPr>
              <a:t>© Copyright UpGrad Education </a:t>
            </a:r>
            <a:r>
              <a:rPr lang="en-IN" sz="1200" b="0" i="0" u="none" strike="noStrike" cap="none" dirty="0" err="1">
                <a:solidFill>
                  <a:schemeClr val="dk1"/>
                </a:solidFill>
                <a:effectLst/>
                <a:latin typeface="Calibri"/>
                <a:ea typeface="Calibri"/>
                <a:cs typeface="Calibri"/>
                <a:sym typeface="Calibri"/>
              </a:rPr>
              <a:t>Pvt.</a:t>
            </a:r>
            <a:r>
              <a:rPr lang="en-IN" sz="1200" b="0" i="0" u="none" strike="noStrike" cap="none" dirty="0">
                <a:solidFill>
                  <a:schemeClr val="dk1"/>
                </a:solidFill>
                <a:effectLst/>
                <a:latin typeface="Calibri"/>
                <a:ea typeface="Calibri"/>
                <a:cs typeface="Calibri"/>
                <a:sym typeface="Calibri"/>
              </a:rPr>
              <a:t> Ltd. All rights reserved</a:t>
            </a:r>
          </a:p>
          <a:p>
            <a:r>
              <a:rPr lang="en-IN" sz="1200" b="0" i="0" u="none" strike="noStrike" cap="none" dirty="0">
                <a:solidFill>
                  <a:schemeClr val="dk1"/>
                </a:solidFill>
                <a:effectLst/>
                <a:latin typeface="Calibri"/>
                <a:ea typeface="Calibri"/>
                <a:cs typeface="Calibri"/>
                <a:sym typeface="Calibri"/>
              </a:rPr>
              <a:t>	</a:t>
            </a:r>
          </a:p>
          <a:p>
            <a:r>
              <a:rPr lang="en-IN" sz="1200" b="0" i="0" u="none" strike="noStrike" cap="none" dirty="0">
                <a:solidFill>
                  <a:schemeClr val="dk1"/>
                </a:solidFill>
                <a:effectLst/>
                <a:latin typeface="Calibri"/>
                <a:ea typeface="Calibri"/>
                <a:cs typeface="Calibri"/>
                <a:sym typeface="Calibri"/>
              </a:rPr>
              <a:t> </a:t>
            </a:r>
          </a:p>
          <a:p>
            <a:pPr marL="0" lvl="0" indent="0" algn="l" rtl="0">
              <a:spcBef>
                <a:spcPts val="0"/>
              </a:spcBef>
              <a:spcAft>
                <a:spcPts val="0"/>
              </a:spcAft>
              <a:buNone/>
            </a:pPr>
            <a:endParaRPr dirty="0"/>
          </a:p>
        </p:txBody>
      </p:sp>
      <p:sp>
        <p:nvSpPr>
          <p:cNvPr id="674" name="Google Shape;674;g74d9b447a4_1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14.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Master" Target="../slideMasters/slideMaster1.xml"/><Relationship Id="rId6" Type="http://schemas.openxmlformats.org/officeDocument/2006/relationships/image" Target="../media/image21.png"/><Relationship Id="rId5" Type="http://schemas.openxmlformats.org/officeDocument/2006/relationships/image" Target="../media/image20.png"/><Relationship Id="rId10" Type="http://schemas.openxmlformats.org/officeDocument/2006/relationships/image" Target="../media/image5.png"/><Relationship Id="rId4" Type="http://schemas.openxmlformats.org/officeDocument/2006/relationships/image" Target="../media/image19.png"/><Relationship Id="rId9" Type="http://schemas.openxmlformats.org/officeDocument/2006/relationships/image" Target="../media/image24.png"/></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12" Type="http://schemas.openxmlformats.org/officeDocument/2006/relationships/image" Target="../media/image5.png"/><Relationship Id="rId2" Type="http://schemas.openxmlformats.org/officeDocument/2006/relationships/image" Target="../media/image25.png"/><Relationship Id="rId1" Type="http://schemas.openxmlformats.org/officeDocument/2006/relationships/slideMaster" Target="../slideMasters/slideMaster1.xml"/><Relationship Id="rId6" Type="http://schemas.openxmlformats.org/officeDocument/2006/relationships/image" Target="../media/image29.png"/><Relationship Id="rId11" Type="http://schemas.openxmlformats.org/officeDocument/2006/relationships/image" Target="../media/image34.png"/><Relationship Id="rId5" Type="http://schemas.openxmlformats.org/officeDocument/2006/relationships/image" Target="../media/image28.png"/><Relationship Id="rId10" Type="http://schemas.openxmlformats.org/officeDocument/2006/relationships/image" Target="../media/image33.png"/><Relationship Id="rId4" Type="http://schemas.openxmlformats.org/officeDocument/2006/relationships/image" Target="../media/image27.png"/><Relationship Id="rId9" Type="http://schemas.openxmlformats.org/officeDocument/2006/relationships/image" Target="../media/image32.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14.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Master" Target="../slideMasters/slideMaster1.xml"/><Relationship Id="rId6" Type="http://schemas.openxmlformats.org/officeDocument/2006/relationships/image" Target="../media/image21.png"/><Relationship Id="rId5" Type="http://schemas.openxmlformats.org/officeDocument/2006/relationships/image" Target="../media/image20.png"/><Relationship Id="rId10" Type="http://schemas.openxmlformats.org/officeDocument/2006/relationships/image" Target="../media/image5.png"/><Relationship Id="rId4" Type="http://schemas.openxmlformats.org/officeDocument/2006/relationships/image" Target="../media/image19.png"/><Relationship Id="rId9" Type="http://schemas.openxmlformats.org/officeDocument/2006/relationships/image" Target="../media/image24.png"/></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_Title Slide">
  <p:cSld name="1_Title Slide">
    <p:spTree>
      <p:nvGrpSpPr>
        <p:cNvPr id="1" name="Shape 14"/>
        <p:cNvGrpSpPr/>
        <p:nvPr/>
      </p:nvGrpSpPr>
      <p:grpSpPr>
        <a:xfrm>
          <a:off x="0" y="0"/>
          <a:ext cx="0" cy="0"/>
          <a:chOff x="0" y="0"/>
          <a:chExt cx="0" cy="0"/>
        </a:xfrm>
      </p:grpSpPr>
      <p:sp>
        <p:nvSpPr>
          <p:cNvPr id="15" name="Google Shape;15;p2"/>
          <p:cNvSpPr txBox="1">
            <a:spLocks noGrp="1"/>
          </p:cNvSpPr>
          <p:nvPr>
            <p:ph type="ctrTitle"/>
          </p:nvPr>
        </p:nvSpPr>
        <p:spPr>
          <a:xfrm>
            <a:off x="1143000" y="841772"/>
            <a:ext cx="6858000" cy="1790700"/>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Clr>
                <a:schemeClr val="dk1"/>
              </a:buClr>
              <a:buSzPts val="4500"/>
              <a:buFont typeface="Arial"/>
              <a:buNone/>
              <a:defRPr sz="45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 name="Google Shape;16;p2"/>
          <p:cNvSpPr txBox="1">
            <a:spLocks noGrp="1"/>
          </p:cNvSpPr>
          <p:nvPr>
            <p:ph type="subTitle" idx="1"/>
          </p:nvPr>
        </p:nvSpPr>
        <p:spPr>
          <a:xfrm>
            <a:off x="1143000" y="2701528"/>
            <a:ext cx="6858000" cy="1241822"/>
          </a:xfrm>
          <a:prstGeom prst="rect">
            <a:avLst/>
          </a:prstGeom>
          <a:noFill/>
          <a:ln>
            <a:noFill/>
          </a:ln>
        </p:spPr>
        <p:txBody>
          <a:bodyPr spcFirstLastPara="1" wrap="square" lIns="91425" tIns="45700" rIns="91425" bIns="45700" anchor="t" anchorCtr="0">
            <a:noAutofit/>
          </a:bodyPr>
          <a:lstStyle>
            <a:lvl1pPr marR="0" lvl="0" algn="ctr" rtl="0">
              <a:lnSpc>
                <a:spcPct val="90000"/>
              </a:lnSpc>
              <a:spcBef>
                <a:spcPts val="75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1pPr>
            <a:lvl2pPr marR="0" lvl="1" algn="ctr" rtl="0">
              <a:lnSpc>
                <a:spcPct val="90000"/>
              </a:lnSpc>
              <a:spcBef>
                <a:spcPts val="375"/>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2pPr>
            <a:lvl3pPr marR="0" lvl="2" algn="ctr" rtl="0">
              <a:lnSpc>
                <a:spcPct val="90000"/>
              </a:lnSpc>
              <a:spcBef>
                <a:spcPts val="375"/>
              </a:spcBef>
              <a:spcAft>
                <a:spcPts val="0"/>
              </a:spcAft>
              <a:buClr>
                <a:schemeClr val="dk1"/>
              </a:buClr>
              <a:buSzPts val="1350"/>
              <a:buFont typeface="Arial"/>
              <a:buNone/>
              <a:defRPr sz="1350" b="0" i="0" u="none" strike="noStrike" cap="none">
                <a:solidFill>
                  <a:schemeClr val="dk1"/>
                </a:solidFill>
                <a:latin typeface="Calibri"/>
                <a:ea typeface="Calibri"/>
                <a:cs typeface="Calibri"/>
                <a:sym typeface="Calibri"/>
              </a:defRPr>
            </a:lvl3pPr>
            <a:lvl4pPr marR="0" lvl="3" algn="ctr" rtl="0">
              <a:lnSpc>
                <a:spcPct val="90000"/>
              </a:lnSpc>
              <a:spcBef>
                <a:spcPts val="375"/>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4pPr>
            <a:lvl5pPr marR="0" lvl="4" algn="ctr" rtl="0">
              <a:lnSpc>
                <a:spcPct val="90000"/>
              </a:lnSpc>
              <a:spcBef>
                <a:spcPts val="375"/>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5pPr>
            <a:lvl6pPr marR="0" lvl="5" algn="ctr" rtl="0">
              <a:lnSpc>
                <a:spcPct val="90000"/>
              </a:lnSpc>
              <a:spcBef>
                <a:spcPts val="375"/>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6pPr>
            <a:lvl7pPr marR="0" lvl="6" algn="ctr" rtl="0">
              <a:lnSpc>
                <a:spcPct val="90000"/>
              </a:lnSpc>
              <a:spcBef>
                <a:spcPts val="375"/>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7pPr>
            <a:lvl8pPr marR="0" lvl="7" algn="ctr" rtl="0">
              <a:lnSpc>
                <a:spcPct val="90000"/>
              </a:lnSpc>
              <a:spcBef>
                <a:spcPts val="375"/>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8pPr>
            <a:lvl9pPr marR="0" lvl="8" algn="ctr" rtl="0">
              <a:lnSpc>
                <a:spcPct val="90000"/>
              </a:lnSpc>
              <a:spcBef>
                <a:spcPts val="375"/>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17" name="Google Shape;17;p2"/>
          <p:cNvSpPr txBox="1">
            <a:spLocks noGrp="1"/>
          </p:cNvSpPr>
          <p:nvPr>
            <p:ph type="dt" idx="10"/>
          </p:nvPr>
        </p:nvSpPr>
        <p:spPr>
          <a:xfrm>
            <a:off x="663921" y="4653887"/>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rgbClr val="E72D40"/>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 name="Google Shape;18;p2"/>
          <p:cNvSpPr txBox="1">
            <a:spLocks noGrp="1"/>
          </p:cNvSpPr>
          <p:nvPr>
            <p:ph type="sldNum" idx="12"/>
          </p:nvPr>
        </p:nvSpPr>
        <p:spPr>
          <a:xfrm>
            <a:off x="6616976" y="4012406"/>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900" b="0" i="0" u="none" strike="noStrike" cap="none">
                <a:solidFill>
                  <a:srgbClr val="E72D40"/>
                </a:solidFill>
                <a:latin typeface="Proxima Nova"/>
                <a:ea typeface="Proxima Nova"/>
                <a:cs typeface="Proxima Nova"/>
                <a:sym typeface="Proxima Nova"/>
              </a:defRPr>
            </a:lvl1pPr>
            <a:lvl2pPr marL="0" lvl="1" indent="0" algn="r">
              <a:spcBef>
                <a:spcPts val="0"/>
              </a:spcBef>
              <a:buNone/>
              <a:defRPr sz="900" b="0" i="0" u="none" strike="noStrike" cap="none">
                <a:solidFill>
                  <a:srgbClr val="E72D40"/>
                </a:solidFill>
                <a:latin typeface="Proxima Nova"/>
                <a:ea typeface="Proxima Nova"/>
                <a:cs typeface="Proxima Nova"/>
                <a:sym typeface="Proxima Nova"/>
              </a:defRPr>
            </a:lvl2pPr>
            <a:lvl3pPr marL="0" lvl="2" indent="0" algn="r">
              <a:spcBef>
                <a:spcPts val="0"/>
              </a:spcBef>
              <a:buNone/>
              <a:defRPr sz="900" b="0" i="0" u="none" strike="noStrike" cap="none">
                <a:solidFill>
                  <a:srgbClr val="E72D40"/>
                </a:solidFill>
                <a:latin typeface="Proxima Nova"/>
                <a:ea typeface="Proxima Nova"/>
                <a:cs typeface="Proxima Nova"/>
                <a:sym typeface="Proxima Nova"/>
              </a:defRPr>
            </a:lvl3pPr>
            <a:lvl4pPr marL="0" lvl="3" indent="0" algn="r">
              <a:spcBef>
                <a:spcPts val="0"/>
              </a:spcBef>
              <a:buNone/>
              <a:defRPr sz="900" b="0" i="0" u="none" strike="noStrike" cap="none">
                <a:solidFill>
                  <a:srgbClr val="E72D40"/>
                </a:solidFill>
                <a:latin typeface="Proxima Nova"/>
                <a:ea typeface="Proxima Nova"/>
                <a:cs typeface="Proxima Nova"/>
                <a:sym typeface="Proxima Nova"/>
              </a:defRPr>
            </a:lvl4pPr>
            <a:lvl5pPr marL="0" lvl="4" indent="0" algn="r">
              <a:spcBef>
                <a:spcPts val="0"/>
              </a:spcBef>
              <a:buNone/>
              <a:defRPr sz="900" b="0" i="0" u="none" strike="noStrike" cap="none">
                <a:solidFill>
                  <a:srgbClr val="E72D40"/>
                </a:solidFill>
                <a:latin typeface="Proxima Nova"/>
                <a:ea typeface="Proxima Nova"/>
                <a:cs typeface="Proxima Nova"/>
                <a:sym typeface="Proxima Nova"/>
              </a:defRPr>
            </a:lvl5pPr>
            <a:lvl6pPr marL="0" lvl="5" indent="0" algn="r">
              <a:spcBef>
                <a:spcPts val="0"/>
              </a:spcBef>
              <a:buNone/>
              <a:defRPr sz="900" b="0" i="0" u="none" strike="noStrike" cap="none">
                <a:solidFill>
                  <a:srgbClr val="E72D40"/>
                </a:solidFill>
                <a:latin typeface="Proxima Nova"/>
                <a:ea typeface="Proxima Nova"/>
                <a:cs typeface="Proxima Nova"/>
                <a:sym typeface="Proxima Nova"/>
              </a:defRPr>
            </a:lvl6pPr>
            <a:lvl7pPr marL="0" lvl="6" indent="0" algn="r">
              <a:spcBef>
                <a:spcPts val="0"/>
              </a:spcBef>
              <a:buNone/>
              <a:defRPr sz="900" b="0" i="0" u="none" strike="noStrike" cap="none">
                <a:solidFill>
                  <a:srgbClr val="E72D40"/>
                </a:solidFill>
                <a:latin typeface="Proxima Nova"/>
                <a:ea typeface="Proxima Nova"/>
                <a:cs typeface="Proxima Nova"/>
                <a:sym typeface="Proxima Nova"/>
              </a:defRPr>
            </a:lvl7pPr>
            <a:lvl8pPr marL="0" lvl="7" indent="0" algn="r">
              <a:spcBef>
                <a:spcPts val="0"/>
              </a:spcBef>
              <a:buNone/>
              <a:defRPr sz="900" b="0" i="0" u="none" strike="noStrike" cap="none">
                <a:solidFill>
                  <a:srgbClr val="E72D40"/>
                </a:solidFill>
                <a:latin typeface="Proxima Nova"/>
                <a:ea typeface="Proxima Nova"/>
                <a:cs typeface="Proxima Nova"/>
                <a:sym typeface="Proxima Nova"/>
              </a:defRPr>
            </a:lvl8pPr>
            <a:lvl9pPr marL="0" lvl="8" indent="0" algn="r">
              <a:spcBef>
                <a:spcPts val="0"/>
              </a:spcBef>
              <a:buNone/>
              <a:defRPr sz="900" b="0" i="0" u="none" strike="noStrike" cap="none">
                <a:solidFill>
                  <a:srgbClr val="E72D40"/>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IN"/>
              <a:t>‹#›</a:t>
            </a:fld>
            <a:endParaRPr/>
          </a:p>
        </p:txBody>
      </p:sp>
      <p:sp>
        <p:nvSpPr>
          <p:cNvPr id="19" name="Google Shape;19;p2"/>
          <p:cNvSpPr/>
          <p:nvPr/>
        </p:nvSpPr>
        <p:spPr>
          <a:xfrm>
            <a:off x="0" y="0"/>
            <a:ext cx="9144000" cy="4653887"/>
          </a:xfrm>
          <a:prstGeom prst="rect">
            <a:avLst/>
          </a:prstGeom>
          <a:solidFill>
            <a:schemeClr val="l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b="0" i="0" u="none" strike="noStrike" cap="none">
              <a:solidFill>
                <a:schemeClr val="lt1"/>
              </a:solidFill>
              <a:latin typeface="Calibri"/>
              <a:ea typeface="Calibri"/>
              <a:cs typeface="Calibri"/>
              <a:sym typeface="Calibri"/>
            </a:endParaRPr>
          </a:p>
        </p:txBody>
      </p:sp>
      <p:pic>
        <p:nvPicPr>
          <p:cNvPr id="20" name="Google Shape;20;p2"/>
          <p:cNvPicPr preferRelativeResize="0"/>
          <p:nvPr/>
        </p:nvPicPr>
        <p:blipFill rotWithShape="1">
          <a:blip r:embed="rId2">
            <a:alphaModFix/>
          </a:blip>
          <a:srcRect/>
          <a:stretch/>
        </p:blipFill>
        <p:spPr>
          <a:xfrm>
            <a:off x="663922" y="571887"/>
            <a:ext cx="2057400" cy="548993"/>
          </a:xfrm>
          <a:prstGeom prst="rect">
            <a:avLst/>
          </a:prstGeom>
          <a:noFill/>
          <a:ln>
            <a:noFill/>
          </a:ln>
        </p:spPr>
      </p:pic>
    </p:spTree>
  </p:cSld>
  <p:clrMapOvr>
    <a:masterClrMapping/>
  </p:clrMapOvr>
  <p:extLst>
    <p:ext uri="{DCECCB84-F9BA-43D5-87BE-67443E8EF086}">
      <p15:sldGuideLst xmlns:p15="http://schemas.microsoft.com/office/powerpoint/2012/main">
        <p15:guide id="1" pos="397">
          <p15:clr>
            <a:srgbClr val="FBAE40"/>
          </p15:clr>
        </p15:guide>
        <p15:guide id="2" orient="horz" pos="378">
          <p15:clr>
            <a:srgbClr val="FBAE40"/>
          </p15:clr>
        </p15:guide>
        <p15:guide id="3" orient="horz" pos="923">
          <p15:clr>
            <a:srgbClr val="FBAE40"/>
          </p15:clr>
        </p15:guide>
        <p15:guide id="4" orient="horz" pos="1756">
          <p15:clr>
            <a:srgbClr val="FBAE40"/>
          </p15:clr>
        </p15:guide>
        <p15:guide id="5" pos="3323">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3_2 Line Title, Infographics and Caption">
  <p:cSld name="3_2 Line Title, Infographics and Caption">
    <p:spTree>
      <p:nvGrpSpPr>
        <p:cNvPr id="1" name="Shape 119"/>
        <p:cNvGrpSpPr/>
        <p:nvPr/>
      </p:nvGrpSpPr>
      <p:grpSpPr>
        <a:xfrm>
          <a:off x="0" y="0"/>
          <a:ext cx="0" cy="0"/>
          <a:chOff x="0" y="0"/>
          <a:chExt cx="0" cy="0"/>
        </a:xfrm>
      </p:grpSpPr>
      <p:sp>
        <p:nvSpPr>
          <p:cNvPr id="120" name="Google Shape;120;p11"/>
          <p:cNvSpPr/>
          <p:nvPr/>
        </p:nvSpPr>
        <p:spPr>
          <a:xfrm>
            <a:off x="-1" y="600076"/>
            <a:ext cx="9144001" cy="4543424"/>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013"/>
              <a:buFont typeface="Calibri"/>
              <a:buNone/>
            </a:pPr>
            <a:endParaRPr sz="1013">
              <a:solidFill>
                <a:schemeClr val="lt1"/>
              </a:solidFill>
              <a:latin typeface="Calibri"/>
              <a:ea typeface="Calibri"/>
              <a:cs typeface="Calibri"/>
              <a:sym typeface="Calibri"/>
            </a:endParaRPr>
          </a:p>
        </p:txBody>
      </p:sp>
      <p:sp>
        <p:nvSpPr>
          <p:cNvPr id="121" name="Google Shape;121;p11"/>
          <p:cNvSpPr/>
          <p:nvPr/>
        </p:nvSpPr>
        <p:spPr>
          <a:xfrm>
            <a:off x="-3" y="-20049"/>
            <a:ext cx="9144001" cy="5143500"/>
          </a:xfrm>
          <a:prstGeom prst="rect">
            <a:avLst/>
          </a:prstGeom>
          <a:blipFill rotWithShape="1">
            <a:blip r:embed="rId2">
              <a:alphaModFix amt="17000"/>
            </a:blip>
            <a:stretch>
              <a:fillRect/>
            </a:stretch>
          </a:blip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013"/>
              <a:buFont typeface="Calibri"/>
              <a:buNone/>
            </a:pPr>
            <a:endParaRPr sz="1013">
              <a:solidFill>
                <a:schemeClr val="lt1"/>
              </a:solidFill>
              <a:latin typeface="Calibri"/>
              <a:ea typeface="Calibri"/>
              <a:cs typeface="Calibri"/>
              <a:sym typeface="Calibri"/>
            </a:endParaRPr>
          </a:p>
        </p:txBody>
      </p:sp>
      <p:sp>
        <p:nvSpPr>
          <p:cNvPr id="122" name="Google Shape;122;p11"/>
          <p:cNvSpPr>
            <a:spLocks noGrp="1"/>
          </p:cNvSpPr>
          <p:nvPr>
            <p:ph type="pic" idx="2"/>
          </p:nvPr>
        </p:nvSpPr>
        <p:spPr>
          <a:xfrm>
            <a:off x="-2" y="-12112"/>
            <a:ext cx="9144002" cy="5147675"/>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75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R="0" lvl="1"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R="0" lvl="4"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R="0" lvl="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23" name="Google Shape;123;p11"/>
          <p:cNvSpPr>
            <a:spLocks noGrp="1"/>
          </p:cNvSpPr>
          <p:nvPr>
            <p:ph type="pic" idx="3"/>
          </p:nvPr>
        </p:nvSpPr>
        <p:spPr>
          <a:xfrm>
            <a:off x="10220734" y="-3856910"/>
            <a:ext cx="9144001" cy="5147675"/>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75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R="0" lvl="1"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R="0" lvl="4"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R="0" lvl="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24" name="Google Shape;124;p11"/>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Clr>
                <a:srgbClr val="888888"/>
              </a:buClr>
              <a:buSzPts val="1400"/>
              <a:buFont typeface="Proxima Nova"/>
              <a:buNone/>
              <a:defRPr/>
            </a:lvl1pPr>
            <a:lvl2pPr lvl="1" algn="l">
              <a:spcBef>
                <a:spcPts val="0"/>
              </a:spcBef>
              <a:spcAft>
                <a:spcPts val="0"/>
              </a:spcAft>
              <a:buClr>
                <a:schemeClr val="dk1"/>
              </a:buClr>
              <a:buSzPts val="1400"/>
              <a:buFont typeface="Calibri"/>
              <a:buNone/>
              <a:defRPr/>
            </a:lvl2pPr>
            <a:lvl3pPr lvl="2" algn="l">
              <a:spcBef>
                <a:spcPts val="0"/>
              </a:spcBef>
              <a:spcAft>
                <a:spcPts val="0"/>
              </a:spcAft>
              <a:buClr>
                <a:schemeClr val="dk1"/>
              </a:buClr>
              <a:buSzPts val="1400"/>
              <a:buFont typeface="Calibri"/>
              <a:buNone/>
              <a:defRPr/>
            </a:lvl3pPr>
            <a:lvl4pPr lvl="3" algn="l">
              <a:spcBef>
                <a:spcPts val="0"/>
              </a:spcBef>
              <a:spcAft>
                <a:spcPts val="0"/>
              </a:spcAft>
              <a:buClr>
                <a:schemeClr val="dk1"/>
              </a:buClr>
              <a:buSzPts val="1400"/>
              <a:buFont typeface="Calibri"/>
              <a:buNone/>
              <a:defRPr/>
            </a:lvl4pPr>
            <a:lvl5pPr lvl="4" algn="l">
              <a:spcBef>
                <a:spcPts val="0"/>
              </a:spcBef>
              <a:spcAft>
                <a:spcPts val="0"/>
              </a:spcAft>
              <a:buClr>
                <a:schemeClr val="dk1"/>
              </a:buClr>
              <a:buSzPts val="1400"/>
              <a:buFont typeface="Calibri"/>
              <a:buNone/>
              <a:defRPr/>
            </a:lvl5pPr>
            <a:lvl6pPr lvl="5" algn="l">
              <a:spcBef>
                <a:spcPts val="0"/>
              </a:spcBef>
              <a:spcAft>
                <a:spcPts val="0"/>
              </a:spcAft>
              <a:buClr>
                <a:schemeClr val="dk1"/>
              </a:buClr>
              <a:buSzPts val="1400"/>
              <a:buFont typeface="Calibri"/>
              <a:buNone/>
              <a:defRPr/>
            </a:lvl6pPr>
            <a:lvl7pPr lvl="6" algn="l">
              <a:spcBef>
                <a:spcPts val="0"/>
              </a:spcBef>
              <a:spcAft>
                <a:spcPts val="0"/>
              </a:spcAft>
              <a:buClr>
                <a:schemeClr val="dk1"/>
              </a:buClr>
              <a:buSzPts val="1400"/>
              <a:buFont typeface="Calibri"/>
              <a:buNone/>
              <a:defRPr/>
            </a:lvl7pPr>
            <a:lvl8pPr lvl="7" algn="l">
              <a:spcBef>
                <a:spcPts val="0"/>
              </a:spcBef>
              <a:spcAft>
                <a:spcPts val="0"/>
              </a:spcAft>
              <a:buClr>
                <a:schemeClr val="dk1"/>
              </a:buClr>
              <a:buSzPts val="1400"/>
              <a:buFont typeface="Calibri"/>
              <a:buNone/>
              <a:defRPr/>
            </a:lvl8pPr>
            <a:lvl9pPr lvl="8" algn="l">
              <a:spcBef>
                <a:spcPts val="0"/>
              </a:spcBef>
              <a:spcAft>
                <a:spcPts val="0"/>
              </a:spcAft>
              <a:buClr>
                <a:schemeClr val="dk1"/>
              </a:buClr>
              <a:buSzPts val="1400"/>
              <a:buFont typeface="Calibri"/>
              <a:buNone/>
              <a:defRPr/>
            </a:lvl9pPr>
          </a:lstStyle>
          <a:p>
            <a:endParaRPr/>
          </a:p>
        </p:txBody>
      </p:sp>
      <p:sp>
        <p:nvSpPr>
          <p:cNvPr id="125" name="Google Shape;125;p11"/>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marR="0" lvl="0"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1pPr>
            <a:lvl2pPr marL="0" marR="0" lvl="1"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2pPr>
            <a:lvl3pPr marL="0" marR="0" lvl="2"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3pPr>
            <a:lvl4pPr marL="0" marR="0" lvl="3"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4pPr>
            <a:lvl5pPr marL="0" marR="0" lvl="4"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5pPr>
            <a:lvl6pPr marL="0" marR="0" lvl="5"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6pPr>
            <a:lvl7pPr marL="0" marR="0" lvl="6"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7pPr>
            <a:lvl8pPr marL="0" marR="0" lvl="7"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8pPr>
            <a:lvl9pPr marL="0" marR="0" lvl="8"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IN"/>
              <a:t>‹#›</a:t>
            </a:fld>
            <a:endParaRPr/>
          </a:p>
        </p:txBody>
      </p:sp>
      <p:sp>
        <p:nvSpPr>
          <p:cNvPr id="126" name="Google Shape;126;p11"/>
          <p:cNvSpPr txBox="1">
            <a:spLocks noGrp="1"/>
          </p:cNvSpPr>
          <p:nvPr>
            <p:ph type="body" idx="1"/>
          </p:nvPr>
        </p:nvSpPr>
        <p:spPr>
          <a:xfrm>
            <a:off x="3213848" y="3489722"/>
            <a:ext cx="5355081" cy="837009"/>
          </a:xfrm>
          <a:prstGeom prst="rect">
            <a:avLst/>
          </a:prstGeom>
          <a:noFill/>
          <a:ln>
            <a:noFill/>
          </a:ln>
        </p:spPr>
        <p:txBody>
          <a:bodyPr spcFirstLastPara="1" wrap="square" lIns="91425" tIns="45700" rIns="91425" bIns="45700" anchor="t" anchorCtr="0">
            <a:noAutofit/>
          </a:bodyPr>
          <a:lstStyle>
            <a:lvl1pPr marL="457200" marR="0" lvl="0" indent="-304800" algn="l" rtl="0">
              <a:lnSpc>
                <a:spcPct val="90000"/>
              </a:lnSpc>
              <a:spcBef>
                <a:spcPts val="750"/>
              </a:spcBef>
              <a:spcAft>
                <a:spcPts val="0"/>
              </a:spcAft>
              <a:buClr>
                <a:schemeClr val="dk1"/>
              </a:buClr>
              <a:buSzPts val="1200"/>
              <a:buFont typeface="Arial"/>
              <a:buChar char="•"/>
              <a:defRPr sz="12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pic>
        <p:nvPicPr>
          <p:cNvPr id="127" name="Google Shape;127;p11"/>
          <p:cNvPicPr preferRelativeResize="0"/>
          <p:nvPr/>
        </p:nvPicPr>
        <p:blipFill rotWithShape="1">
          <a:blip r:embed="rId3">
            <a:alphaModFix/>
          </a:blip>
          <a:srcRect/>
          <a:stretch/>
        </p:blipFill>
        <p:spPr>
          <a:xfrm>
            <a:off x="3213847" y="2234762"/>
            <a:ext cx="5373512" cy="1110800"/>
          </a:xfrm>
          <a:prstGeom prst="rect">
            <a:avLst/>
          </a:prstGeom>
          <a:noFill/>
          <a:ln>
            <a:noFill/>
          </a:ln>
        </p:spPr>
      </p:pic>
      <p:sp>
        <p:nvSpPr>
          <p:cNvPr id="128" name="Google Shape;128;p11"/>
          <p:cNvSpPr txBox="1"/>
          <p:nvPr/>
        </p:nvSpPr>
        <p:spPr>
          <a:xfrm>
            <a:off x="642167" y="610235"/>
            <a:ext cx="5493203" cy="864394"/>
          </a:xfrm>
          <a:prstGeom prst="rect">
            <a:avLst/>
          </a:prstGeom>
          <a:noFill/>
          <a:ln>
            <a:noFill/>
          </a:ln>
        </p:spPr>
        <p:txBody>
          <a:bodyPr spcFirstLastPara="1" wrap="square" lIns="68575" tIns="34275" rIns="68575" bIns="34275" anchor="t" anchorCtr="0">
            <a:noAutofit/>
          </a:bodyPr>
          <a:lstStyle/>
          <a:p>
            <a:pPr marL="0" marR="0" lvl="0" indent="0" algn="l" rtl="0">
              <a:lnSpc>
                <a:spcPct val="90000"/>
              </a:lnSpc>
              <a:spcBef>
                <a:spcPts val="0"/>
              </a:spcBef>
              <a:spcAft>
                <a:spcPts val="0"/>
              </a:spcAft>
              <a:buClr>
                <a:srgbClr val="F5333F"/>
              </a:buClr>
              <a:buSzPts val="3600"/>
              <a:buFont typeface="Arial"/>
              <a:buNone/>
            </a:pPr>
            <a:r>
              <a:rPr lang="en-IN" sz="3600" b="0">
                <a:solidFill>
                  <a:srgbClr val="F5333F"/>
                </a:solidFill>
                <a:latin typeface="Arial"/>
                <a:ea typeface="Arial"/>
                <a:cs typeface="Arial"/>
                <a:sym typeface="Arial"/>
              </a:rPr>
              <a:t>Click to add Title</a:t>
            </a:r>
            <a:endParaRPr sz="3600" b="0">
              <a:solidFill>
                <a:srgbClr val="F5333F"/>
              </a:solidFill>
              <a:latin typeface="Arial"/>
              <a:ea typeface="Arial"/>
              <a:cs typeface="Arial"/>
              <a:sym typeface="Arial"/>
            </a:endParaRPr>
          </a:p>
        </p:txBody>
      </p:sp>
      <p:sp>
        <p:nvSpPr>
          <p:cNvPr id="129" name="Google Shape;129;p11"/>
          <p:cNvSpPr/>
          <p:nvPr/>
        </p:nvSpPr>
        <p:spPr>
          <a:xfrm>
            <a:off x="11718595" y="3690308"/>
            <a:ext cx="870" cy="1071"/>
          </a:xfrm>
          <a:custGeom>
            <a:avLst/>
            <a:gdLst/>
            <a:ahLst/>
            <a:cxnLst/>
            <a:rect l="l" t="t" r="r" b="b"/>
            <a:pathLst>
              <a:path w="870" h="1071" extrusionOk="0">
                <a:moveTo>
                  <a:pt x="0" y="0"/>
                </a:moveTo>
                <a:lnTo>
                  <a:pt x="870" y="0"/>
                </a:lnTo>
                <a:lnTo>
                  <a:pt x="870" y="1071"/>
                </a:lnTo>
                <a:lnTo>
                  <a:pt x="0" y="0"/>
                </a:lnTo>
                <a:close/>
              </a:path>
            </a:pathLst>
          </a:cu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Calibri"/>
              <a:buNone/>
            </a:pPr>
            <a:endParaRPr sz="1800">
              <a:solidFill>
                <a:schemeClr val="lt1"/>
              </a:solidFill>
              <a:latin typeface="Calibri"/>
              <a:ea typeface="Calibri"/>
              <a:cs typeface="Calibri"/>
              <a:sym typeface="Calibri"/>
            </a:endParaRPr>
          </a:p>
        </p:txBody>
      </p:sp>
    </p:spTree>
  </p:cSld>
  <p:clrMapOvr>
    <a:masterClrMapping/>
  </p:clrMapOvr>
  <p:extLst>
    <p:ext uri="{DCECCB84-F9BA-43D5-87BE-67443E8EF086}">
      <p15:sldGuideLst xmlns:p15="http://schemas.microsoft.com/office/powerpoint/2012/main">
        <p15:guide id="1" orient="horz" pos="378">
          <p15:clr>
            <a:srgbClr val="FBAE40"/>
          </p15:clr>
        </p15:guide>
        <p15:guide id="2" orient="horz" pos="2731">
          <p15:clr>
            <a:srgbClr val="FBAE40"/>
          </p15:clr>
        </p15:guide>
        <p15:guide id="3" orient="horz" pos="2198">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5_Section Header">
  <p:cSld name="6_Section Header">
    <p:spTree>
      <p:nvGrpSpPr>
        <p:cNvPr id="1" name="Shape 130"/>
        <p:cNvGrpSpPr/>
        <p:nvPr/>
      </p:nvGrpSpPr>
      <p:grpSpPr>
        <a:xfrm>
          <a:off x="0" y="0"/>
          <a:ext cx="0" cy="0"/>
          <a:chOff x="0" y="0"/>
          <a:chExt cx="0" cy="0"/>
        </a:xfrm>
      </p:grpSpPr>
      <p:sp>
        <p:nvSpPr>
          <p:cNvPr id="131" name="Google Shape;131;p12"/>
          <p:cNvSpPr/>
          <p:nvPr/>
        </p:nvSpPr>
        <p:spPr>
          <a:xfrm>
            <a:off x="0" y="0"/>
            <a:ext cx="9144000" cy="3031236"/>
          </a:xfrm>
          <a:prstGeom prst="rect">
            <a:avLst/>
          </a:prstGeom>
          <a:solidFill>
            <a:srgbClr val="F5333F"/>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013"/>
              <a:buFont typeface="Calibri"/>
              <a:buNone/>
            </a:pPr>
            <a:endParaRPr sz="1013">
              <a:solidFill>
                <a:schemeClr val="lt1"/>
              </a:solidFill>
              <a:latin typeface="Calibri"/>
              <a:ea typeface="Calibri"/>
              <a:cs typeface="Calibri"/>
              <a:sym typeface="Calibri"/>
            </a:endParaRPr>
          </a:p>
        </p:txBody>
      </p:sp>
      <p:sp>
        <p:nvSpPr>
          <p:cNvPr id="132" name="Google Shape;132;p12"/>
          <p:cNvSpPr/>
          <p:nvPr/>
        </p:nvSpPr>
        <p:spPr>
          <a:xfrm>
            <a:off x="629841" y="2556933"/>
            <a:ext cx="7891859" cy="826623"/>
          </a:xfrm>
          <a:prstGeom prst="rect">
            <a:avLst/>
          </a:prstGeom>
          <a:solidFill>
            <a:schemeClr val="l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013"/>
              <a:buFont typeface="Calibri"/>
              <a:buNone/>
            </a:pPr>
            <a:endParaRPr sz="1013">
              <a:solidFill>
                <a:schemeClr val="lt1"/>
              </a:solidFill>
              <a:latin typeface="Calibri"/>
              <a:ea typeface="Calibri"/>
              <a:cs typeface="Calibri"/>
              <a:sym typeface="Calibri"/>
            </a:endParaRPr>
          </a:p>
        </p:txBody>
      </p:sp>
      <p:grpSp>
        <p:nvGrpSpPr>
          <p:cNvPr id="133" name="Google Shape;133;p12"/>
          <p:cNvGrpSpPr/>
          <p:nvPr/>
        </p:nvGrpSpPr>
        <p:grpSpPr>
          <a:xfrm>
            <a:off x="994787" y="3020755"/>
            <a:ext cx="775019" cy="174751"/>
            <a:chOff x="1326382" y="4041646"/>
            <a:chExt cx="2597497" cy="653143"/>
          </a:xfrm>
        </p:grpSpPr>
        <p:sp>
          <p:nvSpPr>
            <p:cNvPr id="134" name="Google Shape;134;p12"/>
            <p:cNvSpPr/>
            <p:nvPr/>
          </p:nvSpPr>
          <p:spPr>
            <a:xfrm>
              <a:off x="1326382" y="4041646"/>
              <a:ext cx="653143" cy="653143"/>
            </a:xfrm>
            <a:prstGeom prst="star5">
              <a:avLst>
                <a:gd name="adj" fmla="val 19098"/>
                <a:gd name="hf" fmla="val 105146"/>
                <a:gd name="vf" fmla="val 110557"/>
              </a:avLst>
            </a:prstGeom>
            <a:solidFill>
              <a:srgbClr val="F5333F"/>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013"/>
                <a:buFont typeface="Calibri"/>
                <a:buNone/>
              </a:pPr>
              <a:endParaRPr sz="1013">
                <a:solidFill>
                  <a:schemeClr val="lt1"/>
                </a:solidFill>
                <a:latin typeface="Calibri"/>
                <a:ea typeface="Calibri"/>
                <a:cs typeface="Calibri"/>
                <a:sym typeface="Calibri"/>
              </a:endParaRPr>
            </a:p>
          </p:txBody>
        </p:sp>
        <p:sp>
          <p:nvSpPr>
            <p:cNvPr id="135" name="Google Shape;135;p12"/>
            <p:cNvSpPr/>
            <p:nvPr/>
          </p:nvSpPr>
          <p:spPr>
            <a:xfrm>
              <a:off x="1974500" y="4041646"/>
              <a:ext cx="653143" cy="653143"/>
            </a:xfrm>
            <a:prstGeom prst="star5">
              <a:avLst>
                <a:gd name="adj" fmla="val 19098"/>
                <a:gd name="hf" fmla="val 105146"/>
                <a:gd name="vf" fmla="val 110557"/>
              </a:avLst>
            </a:prstGeom>
            <a:solidFill>
              <a:srgbClr val="F5333F"/>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013"/>
                <a:buFont typeface="Calibri"/>
                <a:buNone/>
              </a:pPr>
              <a:endParaRPr sz="1013">
                <a:solidFill>
                  <a:schemeClr val="lt1"/>
                </a:solidFill>
                <a:latin typeface="Calibri"/>
                <a:ea typeface="Calibri"/>
                <a:cs typeface="Calibri"/>
                <a:sym typeface="Calibri"/>
              </a:endParaRPr>
            </a:p>
          </p:txBody>
        </p:sp>
        <p:sp>
          <p:nvSpPr>
            <p:cNvPr id="136" name="Google Shape;136;p12"/>
            <p:cNvSpPr/>
            <p:nvPr/>
          </p:nvSpPr>
          <p:spPr>
            <a:xfrm>
              <a:off x="2622617" y="4041646"/>
              <a:ext cx="653143" cy="653143"/>
            </a:xfrm>
            <a:prstGeom prst="star5">
              <a:avLst>
                <a:gd name="adj" fmla="val 19098"/>
                <a:gd name="hf" fmla="val 105146"/>
                <a:gd name="vf" fmla="val 110557"/>
              </a:avLst>
            </a:prstGeom>
            <a:solidFill>
              <a:srgbClr val="F5333F"/>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013"/>
                <a:buFont typeface="Calibri"/>
                <a:buNone/>
              </a:pPr>
              <a:endParaRPr sz="1013">
                <a:solidFill>
                  <a:schemeClr val="lt1"/>
                </a:solidFill>
                <a:latin typeface="Calibri"/>
                <a:ea typeface="Calibri"/>
                <a:cs typeface="Calibri"/>
                <a:sym typeface="Calibri"/>
              </a:endParaRPr>
            </a:p>
          </p:txBody>
        </p:sp>
        <p:sp>
          <p:nvSpPr>
            <p:cNvPr id="137" name="Google Shape;137;p12"/>
            <p:cNvSpPr/>
            <p:nvPr/>
          </p:nvSpPr>
          <p:spPr>
            <a:xfrm>
              <a:off x="3270737" y="4041646"/>
              <a:ext cx="653142" cy="653143"/>
            </a:xfrm>
            <a:prstGeom prst="star5">
              <a:avLst>
                <a:gd name="adj" fmla="val 19098"/>
                <a:gd name="hf" fmla="val 105146"/>
                <a:gd name="vf" fmla="val 110557"/>
              </a:avLst>
            </a:prstGeom>
            <a:solidFill>
              <a:srgbClr val="F5333F"/>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013"/>
                <a:buFont typeface="Calibri"/>
                <a:buNone/>
              </a:pPr>
              <a:endParaRPr sz="1013">
                <a:solidFill>
                  <a:schemeClr val="lt1"/>
                </a:solidFill>
                <a:latin typeface="Calibri"/>
                <a:ea typeface="Calibri"/>
                <a:cs typeface="Calibri"/>
                <a:sym typeface="Calibri"/>
              </a:endParaRPr>
            </a:p>
          </p:txBody>
        </p:sp>
        <p:sp>
          <p:nvSpPr>
            <p:cNvPr id="138" name="Google Shape;138;p12"/>
            <p:cNvSpPr/>
            <p:nvPr/>
          </p:nvSpPr>
          <p:spPr>
            <a:xfrm>
              <a:off x="3597306" y="4041650"/>
              <a:ext cx="326569" cy="653139"/>
            </a:xfrm>
            <a:custGeom>
              <a:avLst/>
              <a:gdLst/>
              <a:ahLst/>
              <a:cxnLst/>
              <a:rect l="l" t="t" r="r" b="b"/>
              <a:pathLst>
                <a:path w="326570" h="653141" extrusionOk="0">
                  <a:moveTo>
                    <a:pt x="0" y="0"/>
                  </a:moveTo>
                  <a:lnTo>
                    <a:pt x="77091" y="249480"/>
                  </a:lnTo>
                  <a:lnTo>
                    <a:pt x="326570" y="249478"/>
                  </a:lnTo>
                  <a:lnTo>
                    <a:pt x="124736" y="403663"/>
                  </a:lnTo>
                  <a:lnTo>
                    <a:pt x="201831" y="653141"/>
                  </a:lnTo>
                  <a:lnTo>
                    <a:pt x="0" y="498953"/>
                  </a:lnTo>
                  <a:close/>
                </a:path>
              </a:pathLst>
            </a:custGeom>
            <a:solidFill>
              <a:srgbClr val="CCCCCC"/>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013"/>
                <a:buFont typeface="Calibri"/>
                <a:buNone/>
              </a:pPr>
              <a:endParaRPr sz="1013">
                <a:solidFill>
                  <a:schemeClr val="lt1"/>
                </a:solidFill>
                <a:latin typeface="Calibri"/>
                <a:ea typeface="Calibri"/>
                <a:cs typeface="Calibri"/>
                <a:sym typeface="Calibri"/>
              </a:endParaRPr>
            </a:p>
          </p:txBody>
        </p:sp>
      </p:grpSp>
      <p:sp>
        <p:nvSpPr>
          <p:cNvPr id="139" name="Google Shape;139;p12"/>
          <p:cNvSpPr txBox="1">
            <a:spLocks noGrp="1"/>
          </p:cNvSpPr>
          <p:nvPr>
            <p:ph type="body" idx="1"/>
          </p:nvPr>
        </p:nvSpPr>
        <p:spPr>
          <a:xfrm>
            <a:off x="1029406" y="2721203"/>
            <a:ext cx="846528" cy="249042"/>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1350"/>
              <a:buFont typeface="Arial"/>
              <a:buNone/>
              <a:defRPr sz="135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40" name="Google Shape;140;p12"/>
          <p:cNvSpPr txBox="1">
            <a:spLocks noGrp="1"/>
          </p:cNvSpPr>
          <p:nvPr>
            <p:ph type="body" idx="2"/>
          </p:nvPr>
        </p:nvSpPr>
        <p:spPr>
          <a:xfrm>
            <a:off x="1921844" y="3016014"/>
            <a:ext cx="946585" cy="184232"/>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800"/>
              <a:buFont typeface="Arial"/>
              <a:buNone/>
              <a:defRPr sz="8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41" name="Google Shape;141;p12"/>
          <p:cNvSpPr txBox="1">
            <a:spLocks noGrp="1"/>
          </p:cNvSpPr>
          <p:nvPr>
            <p:ph type="body" idx="3"/>
          </p:nvPr>
        </p:nvSpPr>
        <p:spPr>
          <a:xfrm>
            <a:off x="2868429" y="3714682"/>
            <a:ext cx="2471738" cy="131215"/>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900"/>
              <a:buFont typeface="Arial"/>
              <a:buNone/>
              <a:defRPr sz="9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42" name="Google Shape;142;p12"/>
          <p:cNvSpPr txBox="1">
            <a:spLocks noGrp="1"/>
          </p:cNvSpPr>
          <p:nvPr>
            <p:ph type="dt" idx="10"/>
          </p:nvPr>
        </p:nvSpPr>
        <p:spPr>
          <a:xfrm>
            <a:off x="636742"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Clr>
                <a:srgbClr val="888888"/>
              </a:buClr>
              <a:buSzPts val="1400"/>
              <a:buFont typeface="Proxima Nova"/>
              <a:buNone/>
              <a:defRPr/>
            </a:lvl1pPr>
            <a:lvl2pPr lvl="1" algn="l">
              <a:spcBef>
                <a:spcPts val="0"/>
              </a:spcBef>
              <a:spcAft>
                <a:spcPts val="0"/>
              </a:spcAft>
              <a:buClr>
                <a:schemeClr val="dk1"/>
              </a:buClr>
              <a:buSzPts val="1400"/>
              <a:buFont typeface="Calibri"/>
              <a:buNone/>
              <a:defRPr/>
            </a:lvl2pPr>
            <a:lvl3pPr lvl="2" algn="l">
              <a:spcBef>
                <a:spcPts val="0"/>
              </a:spcBef>
              <a:spcAft>
                <a:spcPts val="0"/>
              </a:spcAft>
              <a:buClr>
                <a:schemeClr val="dk1"/>
              </a:buClr>
              <a:buSzPts val="1400"/>
              <a:buFont typeface="Calibri"/>
              <a:buNone/>
              <a:defRPr/>
            </a:lvl3pPr>
            <a:lvl4pPr lvl="3" algn="l">
              <a:spcBef>
                <a:spcPts val="0"/>
              </a:spcBef>
              <a:spcAft>
                <a:spcPts val="0"/>
              </a:spcAft>
              <a:buClr>
                <a:schemeClr val="dk1"/>
              </a:buClr>
              <a:buSzPts val="1400"/>
              <a:buFont typeface="Calibri"/>
              <a:buNone/>
              <a:defRPr/>
            </a:lvl4pPr>
            <a:lvl5pPr lvl="4" algn="l">
              <a:spcBef>
                <a:spcPts val="0"/>
              </a:spcBef>
              <a:spcAft>
                <a:spcPts val="0"/>
              </a:spcAft>
              <a:buClr>
                <a:schemeClr val="dk1"/>
              </a:buClr>
              <a:buSzPts val="1400"/>
              <a:buFont typeface="Calibri"/>
              <a:buNone/>
              <a:defRPr/>
            </a:lvl5pPr>
            <a:lvl6pPr lvl="5" algn="l">
              <a:spcBef>
                <a:spcPts val="0"/>
              </a:spcBef>
              <a:spcAft>
                <a:spcPts val="0"/>
              </a:spcAft>
              <a:buClr>
                <a:schemeClr val="dk1"/>
              </a:buClr>
              <a:buSzPts val="1400"/>
              <a:buFont typeface="Calibri"/>
              <a:buNone/>
              <a:defRPr/>
            </a:lvl6pPr>
            <a:lvl7pPr lvl="6" algn="l">
              <a:spcBef>
                <a:spcPts val="0"/>
              </a:spcBef>
              <a:spcAft>
                <a:spcPts val="0"/>
              </a:spcAft>
              <a:buClr>
                <a:schemeClr val="dk1"/>
              </a:buClr>
              <a:buSzPts val="1400"/>
              <a:buFont typeface="Calibri"/>
              <a:buNone/>
              <a:defRPr/>
            </a:lvl7pPr>
            <a:lvl8pPr lvl="7" algn="l">
              <a:spcBef>
                <a:spcPts val="0"/>
              </a:spcBef>
              <a:spcAft>
                <a:spcPts val="0"/>
              </a:spcAft>
              <a:buClr>
                <a:schemeClr val="dk1"/>
              </a:buClr>
              <a:buSzPts val="1400"/>
              <a:buFont typeface="Calibri"/>
              <a:buNone/>
              <a:defRPr/>
            </a:lvl8pPr>
            <a:lvl9pPr lvl="8" algn="l">
              <a:spcBef>
                <a:spcPts val="0"/>
              </a:spcBef>
              <a:spcAft>
                <a:spcPts val="0"/>
              </a:spcAft>
              <a:buClr>
                <a:schemeClr val="dk1"/>
              </a:buClr>
              <a:buSzPts val="1400"/>
              <a:buFont typeface="Calibri"/>
              <a:buNone/>
              <a:defRPr/>
            </a:lvl9pPr>
          </a:lstStyle>
          <a:p>
            <a:endParaRPr/>
          </a:p>
        </p:txBody>
      </p:sp>
      <p:sp>
        <p:nvSpPr>
          <p:cNvPr id="143" name="Google Shape;143;p12"/>
          <p:cNvSpPr txBox="1">
            <a:spLocks noGrp="1"/>
          </p:cNvSpPr>
          <p:nvPr>
            <p:ph type="sldNum" idx="12"/>
          </p:nvPr>
        </p:nvSpPr>
        <p:spPr>
          <a:xfrm>
            <a:off x="6466042" y="4767263"/>
            <a:ext cx="2057400" cy="273844"/>
          </a:xfrm>
          <a:prstGeom prst="rect">
            <a:avLst/>
          </a:prstGeom>
          <a:noFill/>
          <a:ln>
            <a:noFill/>
          </a:ln>
        </p:spPr>
        <p:txBody>
          <a:bodyPr spcFirstLastPara="1" wrap="square" lIns="91425" tIns="45700" rIns="91425" bIns="45700" anchor="ctr" anchorCtr="0">
            <a:noAutofit/>
          </a:bodyPr>
          <a:lstStyle>
            <a:lvl1pPr marL="0" marR="0" lvl="0"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1pPr>
            <a:lvl2pPr marL="0" marR="0" lvl="1"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2pPr>
            <a:lvl3pPr marL="0" marR="0" lvl="2"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3pPr>
            <a:lvl4pPr marL="0" marR="0" lvl="3"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4pPr>
            <a:lvl5pPr marL="0" marR="0" lvl="4"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5pPr>
            <a:lvl6pPr marL="0" marR="0" lvl="5"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6pPr>
            <a:lvl7pPr marL="0" marR="0" lvl="6"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7pPr>
            <a:lvl8pPr marL="0" marR="0" lvl="7"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8pPr>
            <a:lvl9pPr marL="0" marR="0" lvl="8"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IN"/>
              <a:t>‹#›</a:t>
            </a:fld>
            <a:endParaRPr/>
          </a:p>
        </p:txBody>
      </p:sp>
      <p:pic>
        <p:nvPicPr>
          <p:cNvPr id="144" name="Google Shape;144;p12"/>
          <p:cNvPicPr preferRelativeResize="0"/>
          <p:nvPr/>
        </p:nvPicPr>
        <p:blipFill rotWithShape="1">
          <a:blip r:embed="rId2">
            <a:alphaModFix/>
          </a:blip>
          <a:srcRect/>
          <a:stretch/>
        </p:blipFill>
        <p:spPr>
          <a:xfrm>
            <a:off x="7611920" y="303610"/>
            <a:ext cx="909780" cy="242888"/>
          </a:xfrm>
          <a:prstGeom prst="rect">
            <a:avLst/>
          </a:prstGeom>
          <a:noFill/>
          <a:ln>
            <a:noFill/>
          </a:ln>
        </p:spPr>
      </p:pic>
      <p:sp>
        <p:nvSpPr>
          <p:cNvPr id="145" name="Google Shape;145;p12"/>
          <p:cNvSpPr/>
          <p:nvPr/>
        </p:nvSpPr>
        <p:spPr>
          <a:xfrm>
            <a:off x="0" y="0"/>
            <a:ext cx="9144000" cy="3031236"/>
          </a:xfrm>
          <a:prstGeom prst="rect">
            <a:avLst/>
          </a:prstGeom>
          <a:solidFill>
            <a:srgbClr val="F5333F"/>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013"/>
              <a:buFont typeface="Calibri"/>
              <a:buNone/>
            </a:pPr>
            <a:endParaRPr sz="1013">
              <a:solidFill>
                <a:schemeClr val="lt1"/>
              </a:solidFill>
              <a:latin typeface="Calibri"/>
              <a:ea typeface="Calibri"/>
              <a:cs typeface="Calibri"/>
              <a:sym typeface="Calibri"/>
            </a:endParaRPr>
          </a:p>
        </p:txBody>
      </p:sp>
      <p:sp>
        <p:nvSpPr>
          <p:cNvPr id="146" name="Google Shape;146;p12"/>
          <p:cNvSpPr/>
          <p:nvPr/>
        </p:nvSpPr>
        <p:spPr>
          <a:xfrm>
            <a:off x="629841" y="2535239"/>
            <a:ext cx="7939088" cy="848318"/>
          </a:xfrm>
          <a:prstGeom prst="rect">
            <a:avLst/>
          </a:prstGeom>
          <a:solidFill>
            <a:schemeClr val="l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013"/>
              <a:buFont typeface="Calibri"/>
              <a:buNone/>
            </a:pPr>
            <a:endParaRPr sz="1013">
              <a:solidFill>
                <a:schemeClr val="lt1"/>
              </a:solidFill>
              <a:latin typeface="Calibri"/>
              <a:ea typeface="Calibri"/>
              <a:cs typeface="Calibri"/>
              <a:sym typeface="Calibri"/>
            </a:endParaRPr>
          </a:p>
        </p:txBody>
      </p:sp>
      <p:grpSp>
        <p:nvGrpSpPr>
          <p:cNvPr id="147" name="Google Shape;147;p12"/>
          <p:cNvGrpSpPr/>
          <p:nvPr/>
        </p:nvGrpSpPr>
        <p:grpSpPr>
          <a:xfrm>
            <a:off x="923664" y="3020755"/>
            <a:ext cx="775019" cy="174751"/>
            <a:chOff x="1326382" y="4041646"/>
            <a:chExt cx="2597497" cy="653143"/>
          </a:xfrm>
        </p:grpSpPr>
        <p:sp>
          <p:nvSpPr>
            <p:cNvPr id="148" name="Google Shape;148;p12"/>
            <p:cNvSpPr/>
            <p:nvPr/>
          </p:nvSpPr>
          <p:spPr>
            <a:xfrm>
              <a:off x="1326382" y="4041646"/>
              <a:ext cx="653143" cy="653143"/>
            </a:xfrm>
            <a:prstGeom prst="star5">
              <a:avLst>
                <a:gd name="adj" fmla="val 19098"/>
                <a:gd name="hf" fmla="val 105146"/>
                <a:gd name="vf" fmla="val 110557"/>
              </a:avLst>
            </a:prstGeom>
            <a:solidFill>
              <a:srgbClr val="F5333F"/>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013"/>
                <a:buFont typeface="Calibri"/>
                <a:buNone/>
              </a:pPr>
              <a:endParaRPr sz="1013">
                <a:solidFill>
                  <a:schemeClr val="lt1"/>
                </a:solidFill>
                <a:latin typeface="Calibri"/>
                <a:ea typeface="Calibri"/>
                <a:cs typeface="Calibri"/>
                <a:sym typeface="Calibri"/>
              </a:endParaRPr>
            </a:p>
          </p:txBody>
        </p:sp>
        <p:sp>
          <p:nvSpPr>
            <p:cNvPr id="149" name="Google Shape;149;p12"/>
            <p:cNvSpPr/>
            <p:nvPr/>
          </p:nvSpPr>
          <p:spPr>
            <a:xfrm>
              <a:off x="1974500" y="4041646"/>
              <a:ext cx="653143" cy="653143"/>
            </a:xfrm>
            <a:prstGeom prst="star5">
              <a:avLst>
                <a:gd name="adj" fmla="val 19098"/>
                <a:gd name="hf" fmla="val 105146"/>
                <a:gd name="vf" fmla="val 110557"/>
              </a:avLst>
            </a:prstGeom>
            <a:solidFill>
              <a:srgbClr val="F5333F"/>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013"/>
                <a:buFont typeface="Calibri"/>
                <a:buNone/>
              </a:pPr>
              <a:endParaRPr sz="1013">
                <a:solidFill>
                  <a:schemeClr val="lt1"/>
                </a:solidFill>
                <a:latin typeface="Calibri"/>
                <a:ea typeface="Calibri"/>
                <a:cs typeface="Calibri"/>
                <a:sym typeface="Calibri"/>
              </a:endParaRPr>
            </a:p>
          </p:txBody>
        </p:sp>
        <p:sp>
          <p:nvSpPr>
            <p:cNvPr id="150" name="Google Shape;150;p12"/>
            <p:cNvSpPr/>
            <p:nvPr/>
          </p:nvSpPr>
          <p:spPr>
            <a:xfrm>
              <a:off x="2622617" y="4041646"/>
              <a:ext cx="653143" cy="653143"/>
            </a:xfrm>
            <a:prstGeom prst="star5">
              <a:avLst>
                <a:gd name="adj" fmla="val 19098"/>
                <a:gd name="hf" fmla="val 105146"/>
                <a:gd name="vf" fmla="val 110557"/>
              </a:avLst>
            </a:prstGeom>
            <a:solidFill>
              <a:srgbClr val="F5333F"/>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013"/>
                <a:buFont typeface="Calibri"/>
                <a:buNone/>
              </a:pPr>
              <a:endParaRPr sz="1013">
                <a:solidFill>
                  <a:schemeClr val="lt1"/>
                </a:solidFill>
                <a:latin typeface="Calibri"/>
                <a:ea typeface="Calibri"/>
                <a:cs typeface="Calibri"/>
                <a:sym typeface="Calibri"/>
              </a:endParaRPr>
            </a:p>
          </p:txBody>
        </p:sp>
        <p:sp>
          <p:nvSpPr>
            <p:cNvPr id="151" name="Google Shape;151;p12"/>
            <p:cNvSpPr/>
            <p:nvPr/>
          </p:nvSpPr>
          <p:spPr>
            <a:xfrm>
              <a:off x="3270737" y="4041646"/>
              <a:ext cx="653142" cy="653143"/>
            </a:xfrm>
            <a:prstGeom prst="star5">
              <a:avLst>
                <a:gd name="adj" fmla="val 19098"/>
                <a:gd name="hf" fmla="val 105146"/>
                <a:gd name="vf" fmla="val 110557"/>
              </a:avLst>
            </a:prstGeom>
            <a:solidFill>
              <a:srgbClr val="F5333F"/>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013"/>
                <a:buFont typeface="Calibri"/>
                <a:buNone/>
              </a:pPr>
              <a:endParaRPr sz="1013">
                <a:solidFill>
                  <a:schemeClr val="lt1"/>
                </a:solidFill>
                <a:latin typeface="Calibri"/>
                <a:ea typeface="Calibri"/>
                <a:cs typeface="Calibri"/>
                <a:sym typeface="Calibri"/>
              </a:endParaRPr>
            </a:p>
          </p:txBody>
        </p:sp>
        <p:sp>
          <p:nvSpPr>
            <p:cNvPr id="152" name="Google Shape;152;p12"/>
            <p:cNvSpPr/>
            <p:nvPr/>
          </p:nvSpPr>
          <p:spPr>
            <a:xfrm>
              <a:off x="3597306" y="4041650"/>
              <a:ext cx="326569" cy="653139"/>
            </a:xfrm>
            <a:custGeom>
              <a:avLst/>
              <a:gdLst/>
              <a:ahLst/>
              <a:cxnLst/>
              <a:rect l="l" t="t" r="r" b="b"/>
              <a:pathLst>
                <a:path w="326570" h="653141" extrusionOk="0">
                  <a:moveTo>
                    <a:pt x="0" y="0"/>
                  </a:moveTo>
                  <a:lnTo>
                    <a:pt x="77091" y="249480"/>
                  </a:lnTo>
                  <a:lnTo>
                    <a:pt x="326570" y="249478"/>
                  </a:lnTo>
                  <a:lnTo>
                    <a:pt x="124736" y="403663"/>
                  </a:lnTo>
                  <a:lnTo>
                    <a:pt x="201831" y="653141"/>
                  </a:lnTo>
                  <a:lnTo>
                    <a:pt x="0" y="498953"/>
                  </a:lnTo>
                  <a:close/>
                </a:path>
              </a:pathLst>
            </a:custGeom>
            <a:solidFill>
              <a:srgbClr val="CCCCCC"/>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013"/>
                <a:buFont typeface="Calibri"/>
                <a:buNone/>
              </a:pPr>
              <a:endParaRPr sz="1013">
                <a:solidFill>
                  <a:schemeClr val="lt1"/>
                </a:solidFill>
                <a:latin typeface="Calibri"/>
                <a:ea typeface="Calibri"/>
                <a:cs typeface="Calibri"/>
                <a:sym typeface="Calibri"/>
              </a:endParaRPr>
            </a:p>
          </p:txBody>
        </p:sp>
      </p:grpSp>
      <p:sp>
        <p:nvSpPr>
          <p:cNvPr id="153" name="Google Shape;153;p12"/>
          <p:cNvSpPr txBox="1">
            <a:spLocks noGrp="1"/>
          </p:cNvSpPr>
          <p:nvPr>
            <p:ph type="body" idx="4"/>
          </p:nvPr>
        </p:nvSpPr>
        <p:spPr>
          <a:xfrm>
            <a:off x="958283" y="2721203"/>
            <a:ext cx="846528" cy="249042"/>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1350"/>
              <a:buFont typeface="Arial"/>
              <a:buNone/>
              <a:defRPr sz="135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54" name="Google Shape;154;p12"/>
          <p:cNvSpPr txBox="1">
            <a:spLocks noGrp="1"/>
          </p:cNvSpPr>
          <p:nvPr>
            <p:ph type="body" idx="5"/>
          </p:nvPr>
        </p:nvSpPr>
        <p:spPr>
          <a:xfrm>
            <a:off x="1850721" y="3016014"/>
            <a:ext cx="946585" cy="184232"/>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800"/>
              <a:buFont typeface="Arial"/>
              <a:buNone/>
              <a:defRPr sz="8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55" name="Google Shape;155;p12"/>
          <p:cNvSpPr txBox="1">
            <a:spLocks noGrp="1"/>
          </p:cNvSpPr>
          <p:nvPr>
            <p:ph type="title"/>
          </p:nvPr>
        </p:nvSpPr>
        <p:spPr>
          <a:xfrm>
            <a:off x="630238" y="600075"/>
            <a:ext cx="6246812" cy="443979"/>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lt1"/>
              </a:buClr>
              <a:buSzPts val="3600"/>
              <a:buFont typeface="Arial"/>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56" name="Google Shape;156;p12"/>
          <p:cNvPicPr preferRelativeResize="0"/>
          <p:nvPr/>
        </p:nvPicPr>
        <p:blipFill rotWithShape="1">
          <a:blip r:embed="rId3">
            <a:alphaModFix/>
          </a:blip>
          <a:srcRect/>
          <a:stretch/>
        </p:blipFill>
        <p:spPr>
          <a:xfrm>
            <a:off x="7929288" y="210064"/>
            <a:ext cx="813630" cy="217218"/>
          </a:xfrm>
          <a:prstGeom prst="rect">
            <a:avLst/>
          </a:prstGeom>
          <a:noFill/>
          <a:ln>
            <a:noFill/>
          </a:ln>
        </p:spPr>
      </p:pic>
    </p:spTree>
  </p:cSld>
  <p:clrMapOvr>
    <a:masterClrMapping/>
  </p:clrMapOvr>
  <p:extLst>
    <p:ext uri="{DCECCB84-F9BA-43D5-87BE-67443E8EF086}">
      <p15:sldGuideLst xmlns:p15="http://schemas.microsoft.com/office/powerpoint/2012/main">
        <p15:guide id="1" orient="horz" pos="378">
          <p15:clr>
            <a:srgbClr val="FBAE40"/>
          </p15:clr>
        </p15:guide>
        <p15:guide id="2" orient="horz" pos="2210">
          <p15:clr>
            <a:srgbClr val="FBAE40"/>
          </p15:clr>
        </p15:guide>
        <p15:guide id="3" orient="horz" pos="2130">
          <p15:clr>
            <a:srgbClr val="FBAE40"/>
          </p15:clr>
        </p15:guide>
        <p15:guide id="4" orient="horz" pos="1597">
          <p15:clr>
            <a:srgbClr val="FBAE40"/>
          </p15:clr>
        </p15:guide>
        <p15:guide id="5" orient="horz" pos="2641">
          <p15:clr>
            <a:srgbClr val="FBAE40"/>
          </p15:clr>
        </p15:guide>
        <p15:guide id="6" pos="1134">
          <p15:clr>
            <a:srgbClr val="FBAE40"/>
          </p15:clr>
        </p15:guide>
        <p15:guide id="7" pos="4332">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Title and TImeline Infographic">
  <p:cSld name="1_Title and TImeline Infographic">
    <p:spTree>
      <p:nvGrpSpPr>
        <p:cNvPr id="1" name="Shape 157"/>
        <p:cNvGrpSpPr/>
        <p:nvPr/>
      </p:nvGrpSpPr>
      <p:grpSpPr>
        <a:xfrm>
          <a:off x="0" y="0"/>
          <a:ext cx="0" cy="0"/>
          <a:chOff x="0" y="0"/>
          <a:chExt cx="0" cy="0"/>
        </a:xfrm>
      </p:grpSpPr>
      <p:sp>
        <p:nvSpPr>
          <p:cNvPr id="158" name="Google Shape;158;p13"/>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Clr>
                <a:srgbClr val="888888"/>
              </a:buClr>
              <a:buSzPts val="1400"/>
              <a:buFont typeface="Proxima Nova"/>
              <a:buNone/>
              <a:defRPr/>
            </a:lvl1pPr>
            <a:lvl2pPr lvl="1" algn="l">
              <a:spcBef>
                <a:spcPts val="0"/>
              </a:spcBef>
              <a:spcAft>
                <a:spcPts val="0"/>
              </a:spcAft>
              <a:buClr>
                <a:schemeClr val="dk1"/>
              </a:buClr>
              <a:buSzPts val="1400"/>
              <a:buFont typeface="Calibri"/>
              <a:buNone/>
              <a:defRPr/>
            </a:lvl2pPr>
            <a:lvl3pPr lvl="2" algn="l">
              <a:spcBef>
                <a:spcPts val="0"/>
              </a:spcBef>
              <a:spcAft>
                <a:spcPts val="0"/>
              </a:spcAft>
              <a:buClr>
                <a:schemeClr val="dk1"/>
              </a:buClr>
              <a:buSzPts val="1400"/>
              <a:buFont typeface="Calibri"/>
              <a:buNone/>
              <a:defRPr/>
            </a:lvl3pPr>
            <a:lvl4pPr lvl="3" algn="l">
              <a:spcBef>
                <a:spcPts val="0"/>
              </a:spcBef>
              <a:spcAft>
                <a:spcPts val="0"/>
              </a:spcAft>
              <a:buClr>
                <a:schemeClr val="dk1"/>
              </a:buClr>
              <a:buSzPts val="1400"/>
              <a:buFont typeface="Calibri"/>
              <a:buNone/>
              <a:defRPr/>
            </a:lvl4pPr>
            <a:lvl5pPr lvl="4" algn="l">
              <a:spcBef>
                <a:spcPts val="0"/>
              </a:spcBef>
              <a:spcAft>
                <a:spcPts val="0"/>
              </a:spcAft>
              <a:buClr>
                <a:schemeClr val="dk1"/>
              </a:buClr>
              <a:buSzPts val="1400"/>
              <a:buFont typeface="Calibri"/>
              <a:buNone/>
              <a:defRPr/>
            </a:lvl5pPr>
            <a:lvl6pPr lvl="5" algn="l">
              <a:spcBef>
                <a:spcPts val="0"/>
              </a:spcBef>
              <a:spcAft>
                <a:spcPts val="0"/>
              </a:spcAft>
              <a:buClr>
                <a:schemeClr val="dk1"/>
              </a:buClr>
              <a:buSzPts val="1400"/>
              <a:buFont typeface="Calibri"/>
              <a:buNone/>
              <a:defRPr/>
            </a:lvl6pPr>
            <a:lvl7pPr lvl="6" algn="l">
              <a:spcBef>
                <a:spcPts val="0"/>
              </a:spcBef>
              <a:spcAft>
                <a:spcPts val="0"/>
              </a:spcAft>
              <a:buClr>
                <a:schemeClr val="dk1"/>
              </a:buClr>
              <a:buSzPts val="1400"/>
              <a:buFont typeface="Calibri"/>
              <a:buNone/>
              <a:defRPr/>
            </a:lvl7pPr>
            <a:lvl8pPr lvl="7" algn="l">
              <a:spcBef>
                <a:spcPts val="0"/>
              </a:spcBef>
              <a:spcAft>
                <a:spcPts val="0"/>
              </a:spcAft>
              <a:buClr>
                <a:schemeClr val="dk1"/>
              </a:buClr>
              <a:buSzPts val="1400"/>
              <a:buFont typeface="Calibri"/>
              <a:buNone/>
              <a:defRPr/>
            </a:lvl8pPr>
            <a:lvl9pPr lvl="8" algn="l">
              <a:spcBef>
                <a:spcPts val="0"/>
              </a:spcBef>
              <a:spcAft>
                <a:spcPts val="0"/>
              </a:spcAft>
              <a:buClr>
                <a:schemeClr val="dk1"/>
              </a:buClr>
              <a:buSzPts val="1400"/>
              <a:buFont typeface="Calibri"/>
              <a:buNone/>
              <a:defRPr/>
            </a:lvl9pPr>
          </a:lstStyle>
          <a:p>
            <a:endParaRPr/>
          </a:p>
        </p:txBody>
      </p:sp>
      <p:sp>
        <p:nvSpPr>
          <p:cNvPr id="159" name="Google Shape;159;p13"/>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marR="0" lvl="0"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1pPr>
            <a:lvl2pPr marL="0" marR="0" lvl="1"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2pPr>
            <a:lvl3pPr marL="0" marR="0" lvl="2"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3pPr>
            <a:lvl4pPr marL="0" marR="0" lvl="3"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4pPr>
            <a:lvl5pPr marL="0" marR="0" lvl="4"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5pPr>
            <a:lvl6pPr marL="0" marR="0" lvl="5"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6pPr>
            <a:lvl7pPr marL="0" marR="0" lvl="6"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7pPr>
            <a:lvl8pPr marL="0" marR="0" lvl="7"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8pPr>
            <a:lvl9pPr marL="0" marR="0" lvl="8"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IN"/>
              <a:t>‹#›</a:t>
            </a:fld>
            <a:endParaRPr/>
          </a:p>
        </p:txBody>
      </p:sp>
      <p:pic>
        <p:nvPicPr>
          <p:cNvPr id="160" name="Google Shape;160;p13"/>
          <p:cNvPicPr preferRelativeResize="0"/>
          <p:nvPr/>
        </p:nvPicPr>
        <p:blipFill rotWithShape="1">
          <a:blip r:embed="rId2">
            <a:alphaModFix/>
          </a:blip>
          <a:srcRect/>
          <a:stretch/>
        </p:blipFill>
        <p:spPr>
          <a:xfrm rot="10800000" flipH="1">
            <a:off x="632499" y="2973622"/>
            <a:ext cx="7691174" cy="667936"/>
          </a:xfrm>
          <a:prstGeom prst="rect">
            <a:avLst/>
          </a:prstGeom>
          <a:noFill/>
          <a:ln>
            <a:noFill/>
          </a:ln>
        </p:spPr>
      </p:pic>
      <p:sp>
        <p:nvSpPr>
          <p:cNvPr id="161" name="Google Shape;161;p13"/>
          <p:cNvSpPr txBox="1">
            <a:spLocks noGrp="1"/>
          </p:cNvSpPr>
          <p:nvPr>
            <p:ph type="body" idx="1"/>
          </p:nvPr>
        </p:nvSpPr>
        <p:spPr>
          <a:xfrm>
            <a:off x="991750" y="1746401"/>
            <a:ext cx="740399" cy="2490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rgbClr val="DDDDDD"/>
              </a:buClr>
              <a:buSzPts val="2000"/>
              <a:buFont typeface="Arial"/>
              <a:buNone/>
              <a:defRPr sz="2000" b="1" i="0" u="none" strike="noStrike" cap="none">
                <a:solidFill>
                  <a:srgbClr val="DDDDDD"/>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62" name="Google Shape;162;p13"/>
          <p:cNvSpPr txBox="1">
            <a:spLocks noGrp="1"/>
          </p:cNvSpPr>
          <p:nvPr>
            <p:ph type="body" idx="2"/>
          </p:nvPr>
        </p:nvSpPr>
        <p:spPr>
          <a:xfrm>
            <a:off x="991750" y="2056441"/>
            <a:ext cx="1324840" cy="165886"/>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rgbClr val="DDDDDD"/>
              </a:buClr>
              <a:buSzPts val="1100"/>
              <a:buFont typeface="Arial"/>
              <a:buNone/>
              <a:defRPr sz="1100" b="1" i="0" u="none" strike="noStrike" cap="none">
                <a:solidFill>
                  <a:srgbClr val="DDDDDD"/>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63" name="Google Shape;163;p13"/>
          <p:cNvSpPr txBox="1">
            <a:spLocks noGrp="1"/>
          </p:cNvSpPr>
          <p:nvPr>
            <p:ph type="body" idx="3"/>
          </p:nvPr>
        </p:nvSpPr>
        <p:spPr>
          <a:xfrm>
            <a:off x="991750" y="2281691"/>
            <a:ext cx="1149473" cy="165886"/>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64" name="Google Shape;164;p13"/>
          <p:cNvSpPr txBox="1">
            <a:spLocks noGrp="1"/>
          </p:cNvSpPr>
          <p:nvPr>
            <p:ph type="body" idx="4"/>
          </p:nvPr>
        </p:nvSpPr>
        <p:spPr>
          <a:xfrm>
            <a:off x="2440487" y="1746401"/>
            <a:ext cx="740399" cy="2490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rgbClr val="F6303E"/>
              </a:buClr>
              <a:buSzPts val="2000"/>
              <a:buFont typeface="Arial"/>
              <a:buNone/>
              <a:defRPr sz="2000" b="1" i="0" u="none" strike="noStrike" cap="none">
                <a:solidFill>
                  <a:srgbClr val="F6303E"/>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65" name="Google Shape;165;p13"/>
          <p:cNvSpPr txBox="1">
            <a:spLocks noGrp="1"/>
          </p:cNvSpPr>
          <p:nvPr>
            <p:ph type="body" idx="5"/>
          </p:nvPr>
        </p:nvSpPr>
        <p:spPr>
          <a:xfrm>
            <a:off x="2440487" y="2056441"/>
            <a:ext cx="1324840" cy="165886"/>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rgbClr val="F6303E"/>
              </a:buClr>
              <a:buSzPts val="1100"/>
              <a:buFont typeface="Arial"/>
              <a:buNone/>
              <a:defRPr sz="1100" b="1" i="0" u="none" strike="noStrike" cap="none">
                <a:solidFill>
                  <a:srgbClr val="F6303E"/>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66" name="Google Shape;166;p13"/>
          <p:cNvSpPr txBox="1">
            <a:spLocks noGrp="1"/>
          </p:cNvSpPr>
          <p:nvPr>
            <p:ph type="body" idx="6"/>
          </p:nvPr>
        </p:nvSpPr>
        <p:spPr>
          <a:xfrm>
            <a:off x="2440487" y="2281691"/>
            <a:ext cx="1149473" cy="165886"/>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67" name="Google Shape;167;p13"/>
          <p:cNvSpPr txBox="1">
            <a:spLocks noGrp="1"/>
          </p:cNvSpPr>
          <p:nvPr>
            <p:ph type="body" idx="7"/>
          </p:nvPr>
        </p:nvSpPr>
        <p:spPr>
          <a:xfrm>
            <a:off x="3892297" y="1746401"/>
            <a:ext cx="740399" cy="2490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chemeClr val="dk1"/>
              </a:buClr>
              <a:buSzPts val="2000"/>
              <a:buFont typeface="Arial"/>
              <a:buNone/>
              <a:defRPr sz="2000" b="1"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68" name="Google Shape;168;p13"/>
          <p:cNvSpPr txBox="1">
            <a:spLocks noGrp="1"/>
          </p:cNvSpPr>
          <p:nvPr>
            <p:ph type="body" idx="8"/>
          </p:nvPr>
        </p:nvSpPr>
        <p:spPr>
          <a:xfrm>
            <a:off x="3892297" y="2056441"/>
            <a:ext cx="1324840" cy="165886"/>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chemeClr val="dk1"/>
              </a:buClr>
              <a:buSzPts val="1100"/>
              <a:buFont typeface="Arial"/>
              <a:buNone/>
              <a:defRPr sz="1100" b="1"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69" name="Google Shape;169;p13"/>
          <p:cNvSpPr txBox="1">
            <a:spLocks noGrp="1"/>
          </p:cNvSpPr>
          <p:nvPr>
            <p:ph type="body" idx="9"/>
          </p:nvPr>
        </p:nvSpPr>
        <p:spPr>
          <a:xfrm>
            <a:off x="3892297" y="2281691"/>
            <a:ext cx="1149473" cy="165886"/>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70" name="Google Shape;170;p13"/>
          <p:cNvSpPr txBox="1">
            <a:spLocks noGrp="1"/>
          </p:cNvSpPr>
          <p:nvPr>
            <p:ph type="body" idx="13"/>
          </p:nvPr>
        </p:nvSpPr>
        <p:spPr>
          <a:xfrm>
            <a:off x="5326899" y="1746401"/>
            <a:ext cx="740399" cy="2490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rgbClr val="CCCCCC"/>
              </a:buClr>
              <a:buSzPts val="2000"/>
              <a:buFont typeface="Arial"/>
              <a:buNone/>
              <a:defRPr sz="2000" b="1" i="0" u="none" strike="noStrike" cap="none">
                <a:solidFill>
                  <a:srgbClr val="CCCCCC"/>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71" name="Google Shape;171;p13"/>
          <p:cNvSpPr txBox="1">
            <a:spLocks noGrp="1"/>
          </p:cNvSpPr>
          <p:nvPr>
            <p:ph type="body" idx="14"/>
          </p:nvPr>
        </p:nvSpPr>
        <p:spPr>
          <a:xfrm>
            <a:off x="5326899" y="2056441"/>
            <a:ext cx="1324840" cy="165886"/>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rgbClr val="CCCCCC"/>
              </a:buClr>
              <a:buSzPts val="1100"/>
              <a:buFont typeface="Arial"/>
              <a:buNone/>
              <a:defRPr sz="1100" b="1" i="0" u="none" strike="noStrike" cap="none">
                <a:solidFill>
                  <a:srgbClr val="CCCCCC"/>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72" name="Google Shape;172;p13"/>
          <p:cNvSpPr txBox="1">
            <a:spLocks noGrp="1"/>
          </p:cNvSpPr>
          <p:nvPr>
            <p:ph type="body" idx="15"/>
          </p:nvPr>
        </p:nvSpPr>
        <p:spPr>
          <a:xfrm>
            <a:off x="5326899" y="2281691"/>
            <a:ext cx="1149473" cy="165886"/>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73" name="Google Shape;173;p13"/>
          <p:cNvSpPr txBox="1">
            <a:spLocks noGrp="1"/>
          </p:cNvSpPr>
          <p:nvPr>
            <p:ph type="body" idx="16"/>
          </p:nvPr>
        </p:nvSpPr>
        <p:spPr>
          <a:xfrm>
            <a:off x="6735161" y="1746401"/>
            <a:ext cx="740399" cy="2490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rgbClr val="F6303E"/>
              </a:buClr>
              <a:buSzPts val="2000"/>
              <a:buFont typeface="Arial"/>
              <a:buNone/>
              <a:defRPr sz="2000" b="1" i="0" u="none" strike="noStrike" cap="none">
                <a:solidFill>
                  <a:srgbClr val="F6303E"/>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74" name="Google Shape;174;p13"/>
          <p:cNvSpPr txBox="1">
            <a:spLocks noGrp="1"/>
          </p:cNvSpPr>
          <p:nvPr>
            <p:ph type="body" idx="17"/>
          </p:nvPr>
        </p:nvSpPr>
        <p:spPr>
          <a:xfrm>
            <a:off x="6735161" y="2056441"/>
            <a:ext cx="1324840" cy="165886"/>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rgbClr val="F6303E"/>
              </a:buClr>
              <a:buSzPts val="1100"/>
              <a:buFont typeface="Arial"/>
              <a:buNone/>
              <a:defRPr sz="1100" b="1" i="0" u="none" strike="noStrike" cap="none">
                <a:solidFill>
                  <a:srgbClr val="F6303E"/>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75" name="Google Shape;175;p13"/>
          <p:cNvSpPr txBox="1">
            <a:spLocks noGrp="1"/>
          </p:cNvSpPr>
          <p:nvPr>
            <p:ph type="body" idx="18"/>
          </p:nvPr>
        </p:nvSpPr>
        <p:spPr>
          <a:xfrm>
            <a:off x="6735161" y="2281691"/>
            <a:ext cx="1149473" cy="165886"/>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76" name="Google Shape;176;p13"/>
          <p:cNvSpPr txBox="1">
            <a:spLocks noGrp="1"/>
          </p:cNvSpPr>
          <p:nvPr>
            <p:ph type="body" idx="19"/>
          </p:nvPr>
        </p:nvSpPr>
        <p:spPr>
          <a:xfrm>
            <a:off x="904066" y="3531649"/>
            <a:ext cx="1324840" cy="349771"/>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rgbClr val="DDDDDD"/>
              </a:buClr>
              <a:buSzPts val="1600"/>
              <a:buFont typeface="Arial"/>
              <a:buNone/>
              <a:defRPr sz="1600" b="1" i="0" u="none" strike="noStrike" cap="none">
                <a:solidFill>
                  <a:srgbClr val="DDDDDD"/>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77" name="Google Shape;177;p13"/>
          <p:cNvSpPr txBox="1">
            <a:spLocks noGrp="1"/>
          </p:cNvSpPr>
          <p:nvPr>
            <p:ph type="body" idx="20"/>
          </p:nvPr>
        </p:nvSpPr>
        <p:spPr>
          <a:xfrm>
            <a:off x="2352802" y="3531649"/>
            <a:ext cx="1352923" cy="349771"/>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rgbClr val="F6303E"/>
              </a:buClr>
              <a:buSzPts val="1600"/>
              <a:buFont typeface="Arial"/>
              <a:buNone/>
              <a:defRPr sz="1600" b="1" i="0" u="none" strike="noStrike" cap="none">
                <a:solidFill>
                  <a:srgbClr val="F6303E"/>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78" name="Google Shape;178;p13"/>
          <p:cNvSpPr txBox="1">
            <a:spLocks noGrp="1"/>
          </p:cNvSpPr>
          <p:nvPr>
            <p:ph type="body" idx="21"/>
          </p:nvPr>
        </p:nvSpPr>
        <p:spPr>
          <a:xfrm>
            <a:off x="3829621" y="3531648"/>
            <a:ext cx="1352923" cy="349771"/>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chemeClr val="dk1"/>
              </a:buClr>
              <a:buSzPts val="1600"/>
              <a:buFont typeface="Arial"/>
              <a:buNone/>
              <a:defRPr sz="1600" b="1"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79" name="Google Shape;179;p13"/>
          <p:cNvSpPr txBox="1">
            <a:spLocks noGrp="1"/>
          </p:cNvSpPr>
          <p:nvPr>
            <p:ph type="body" idx="22"/>
          </p:nvPr>
        </p:nvSpPr>
        <p:spPr>
          <a:xfrm>
            <a:off x="5306440" y="3531648"/>
            <a:ext cx="1324840" cy="349771"/>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rgbClr val="DDDDDD"/>
              </a:buClr>
              <a:buSzPts val="1600"/>
              <a:buFont typeface="Arial"/>
              <a:buNone/>
              <a:defRPr sz="1600" b="1" i="0" u="none" strike="noStrike" cap="none">
                <a:solidFill>
                  <a:srgbClr val="DDDDDD"/>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80" name="Google Shape;180;p13"/>
          <p:cNvSpPr txBox="1">
            <a:spLocks noGrp="1"/>
          </p:cNvSpPr>
          <p:nvPr>
            <p:ph type="body" idx="23"/>
          </p:nvPr>
        </p:nvSpPr>
        <p:spPr>
          <a:xfrm>
            <a:off x="6755176" y="3531647"/>
            <a:ext cx="1352923" cy="349771"/>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rgbClr val="F6303E"/>
              </a:buClr>
              <a:buSzPts val="1600"/>
              <a:buFont typeface="Arial"/>
              <a:buNone/>
              <a:defRPr sz="1600" b="1" i="0" u="none" strike="noStrike" cap="none">
                <a:solidFill>
                  <a:srgbClr val="F6303E"/>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pic>
        <p:nvPicPr>
          <p:cNvPr id="181" name="Google Shape;181;p13"/>
          <p:cNvPicPr preferRelativeResize="0"/>
          <p:nvPr/>
        </p:nvPicPr>
        <p:blipFill rotWithShape="1">
          <a:blip r:embed="rId2">
            <a:alphaModFix/>
          </a:blip>
          <a:srcRect/>
          <a:stretch/>
        </p:blipFill>
        <p:spPr>
          <a:xfrm rot="10800000" flipH="1">
            <a:off x="632499" y="2973622"/>
            <a:ext cx="7691174" cy="667936"/>
          </a:xfrm>
          <a:prstGeom prst="rect">
            <a:avLst/>
          </a:prstGeom>
          <a:noFill/>
          <a:ln>
            <a:noFill/>
          </a:ln>
        </p:spPr>
      </p:pic>
      <p:sp>
        <p:nvSpPr>
          <p:cNvPr id="182" name="Google Shape;182;p13"/>
          <p:cNvSpPr/>
          <p:nvPr/>
        </p:nvSpPr>
        <p:spPr>
          <a:xfrm>
            <a:off x="0" y="0"/>
            <a:ext cx="9144000" cy="636862"/>
          </a:xfrm>
          <a:prstGeom prst="rect">
            <a:avLst/>
          </a:prstGeom>
          <a:solidFill>
            <a:srgbClr val="F5333F"/>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013"/>
              <a:buFont typeface="Calibri"/>
              <a:buNone/>
            </a:pPr>
            <a:endParaRPr sz="1013">
              <a:solidFill>
                <a:schemeClr val="lt1"/>
              </a:solidFill>
              <a:latin typeface="Calibri"/>
              <a:ea typeface="Calibri"/>
              <a:cs typeface="Calibri"/>
              <a:sym typeface="Calibri"/>
            </a:endParaRPr>
          </a:p>
        </p:txBody>
      </p:sp>
      <p:sp>
        <p:nvSpPr>
          <p:cNvPr id="183" name="Google Shape;183;p13"/>
          <p:cNvSpPr txBox="1">
            <a:spLocks noGrp="1"/>
          </p:cNvSpPr>
          <p:nvPr>
            <p:ph type="title"/>
          </p:nvPr>
        </p:nvSpPr>
        <p:spPr>
          <a:xfrm>
            <a:off x="316679" y="121966"/>
            <a:ext cx="3735903" cy="382564"/>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lt1"/>
              </a:buClr>
              <a:buSzPts val="2400"/>
              <a:buFont typeface="Proxima Nova"/>
              <a:buNone/>
              <a:defRPr sz="2400" b="0" i="0">
                <a:solidFill>
                  <a:schemeClr val="lt1"/>
                </a:solidFill>
                <a:latin typeface="Proxima Nova"/>
                <a:ea typeface="Proxima Nova"/>
                <a:cs typeface="Proxima Nova"/>
                <a:sym typeface="Proxima Nov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84" name="Google Shape;184;p13"/>
          <p:cNvPicPr preferRelativeResize="0"/>
          <p:nvPr/>
        </p:nvPicPr>
        <p:blipFill rotWithShape="1">
          <a:blip r:embed="rId3">
            <a:alphaModFix/>
          </a:blip>
          <a:srcRect/>
          <a:stretch/>
        </p:blipFill>
        <p:spPr>
          <a:xfrm>
            <a:off x="7929288" y="210064"/>
            <a:ext cx="813630" cy="217218"/>
          </a:xfrm>
          <a:prstGeom prst="rect">
            <a:avLst/>
          </a:prstGeom>
          <a:noFill/>
          <a:ln>
            <a:noFill/>
          </a:ln>
        </p:spPr>
      </p:pic>
    </p:spTree>
  </p:cSld>
  <p:clrMapOvr>
    <a:masterClrMapping/>
  </p:clrMapOvr>
  <p:extLst>
    <p:ext uri="{DCECCB84-F9BA-43D5-87BE-67443E8EF086}">
      <p15:sldGuideLst xmlns:p15="http://schemas.microsoft.com/office/powerpoint/2012/main">
        <p15:guide id="1" orient="horz" pos="395">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Doughnut Chart">
  <p:cSld name="1_Title and Doughnut Chart">
    <p:spTree>
      <p:nvGrpSpPr>
        <p:cNvPr id="1" name="Shape 185"/>
        <p:cNvGrpSpPr/>
        <p:nvPr/>
      </p:nvGrpSpPr>
      <p:grpSpPr>
        <a:xfrm>
          <a:off x="0" y="0"/>
          <a:ext cx="0" cy="0"/>
          <a:chOff x="0" y="0"/>
          <a:chExt cx="0" cy="0"/>
        </a:xfrm>
      </p:grpSpPr>
      <p:sp>
        <p:nvSpPr>
          <p:cNvPr id="186" name="Google Shape;186;p14"/>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Clr>
                <a:srgbClr val="888888"/>
              </a:buClr>
              <a:buSzPts val="1400"/>
              <a:buFont typeface="Proxima Nova"/>
              <a:buNone/>
              <a:defRPr/>
            </a:lvl1pPr>
            <a:lvl2pPr lvl="1" algn="l">
              <a:spcBef>
                <a:spcPts val="0"/>
              </a:spcBef>
              <a:spcAft>
                <a:spcPts val="0"/>
              </a:spcAft>
              <a:buClr>
                <a:schemeClr val="dk1"/>
              </a:buClr>
              <a:buSzPts val="1400"/>
              <a:buFont typeface="Calibri"/>
              <a:buNone/>
              <a:defRPr/>
            </a:lvl2pPr>
            <a:lvl3pPr lvl="2" algn="l">
              <a:spcBef>
                <a:spcPts val="0"/>
              </a:spcBef>
              <a:spcAft>
                <a:spcPts val="0"/>
              </a:spcAft>
              <a:buClr>
                <a:schemeClr val="dk1"/>
              </a:buClr>
              <a:buSzPts val="1400"/>
              <a:buFont typeface="Calibri"/>
              <a:buNone/>
              <a:defRPr/>
            </a:lvl3pPr>
            <a:lvl4pPr lvl="3" algn="l">
              <a:spcBef>
                <a:spcPts val="0"/>
              </a:spcBef>
              <a:spcAft>
                <a:spcPts val="0"/>
              </a:spcAft>
              <a:buClr>
                <a:schemeClr val="dk1"/>
              </a:buClr>
              <a:buSzPts val="1400"/>
              <a:buFont typeface="Calibri"/>
              <a:buNone/>
              <a:defRPr/>
            </a:lvl4pPr>
            <a:lvl5pPr lvl="4" algn="l">
              <a:spcBef>
                <a:spcPts val="0"/>
              </a:spcBef>
              <a:spcAft>
                <a:spcPts val="0"/>
              </a:spcAft>
              <a:buClr>
                <a:schemeClr val="dk1"/>
              </a:buClr>
              <a:buSzPts val="1400"/>
              <a:buFont typeface="Calibri"/>
              <a:buNone/>
              <a:defRPr/>
            </a:lvl5pPr>
            <a:lvl6pPr lvl="5" algn="l">
              <a:spcBef>
                <a:spcPts val="0"/>
              </a:spcBef>
              <a:spcAft>
                <a:spcPts val="0"/>
              </a:spcAft>
              <a:buClr>
                <a:schemeClr val="dk1"/>
              </a:buClr>
              <a:buSzPts val="1400"/>
              <a:buFont typeface="Calibri"/>
              <a:buNone/>
              <a:defRPr/>
            </a:lvl6pPr>
            <a:lvl7pPr lvl="6" algn="l">
              <a:spcBef>
                <a:spcPts val="0"/>
              </a:spcBef>
              <a:spcAft>
                <a:spcPts val="0"/>
              </a:spcAft>
              <a:buClr>
                <a:schemeClr val="dk1"/>
              </a:buClr>
              <a:buSzPts val="1400"/>
              <a:buFont typeface="Calibri"/>
              <a:buNone/>
              <a:defRPr/>
            </a:lvl7pPr>
            <a:lvl8pPr lvl="7" algn="l">
              <a:spcBef>
                <a:spcPts val="0"/>
              </a:spcBef>
              <a:spcAft>
                <a:spcPts val="0"/>
              </a:spcAft>
              <a:buClr>
                <a:schemeClr val="dk1"/>
              </a:buClr>
              <a:buSzPts val="1400"/>
              <a:buFont typeface="Calibri"/>
              <a:buNone/>
              <a:defRPr/>
            </a:lvl8pPr>
            <a:lvl9pPr lvl="8" algn="l">
              <a:spcBef>
                <a:spcPts val="0"/>
              </a:spcBef>
              <a:spcAft>
                <a:spcPts val="0"/>
              </a:spcAft>
              <a:buClr>
                <a:schemeClr val="dk1"/>
              </a:buClr>
              <a:buSzPts val="1400"/>
              <a:buFont typeface="Calibri"/>
              <a:buNone/>
              <a:defRPr/>
            </a:lvl9pPr>
          </a:lstStyle>
          <a:p>
            <a:endParaRPr/>
          </a:p>
        </p:txBody>
      </p:sp>
      <p:sp>
        <p:nvSpPr>
          <p:cNvPr id="187" name="Google Shape;187;p14"/>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marR="0" lvl="0"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1pPr>
            <a:lvl2pPr marL="0" marR="0" lvl="1"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2pPr>
            <a:lvl3pPr marL="0" marR="0" lvl="2"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3pPr>
            <a:lvl4pPr marL="0" marR="0" lvl="3"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4pPr>
            <a:lvl5pPr marL="0" marR="0" lvl="4"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5pPr>
            <a:lvl6pPr marL="0" marR="0" lvl="5"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6pPr>
            <a:lvl7pPr marL="0" marR="0" lvl="6"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7pPr>
            <a:lvl8pPr marL="0" marR="0" lvl="7"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8pPr>
            <a:lvl9pPr marL="0" marR="0" lvl="8"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IN"/>
              <a:t>‹#›</a:t>
            </a:fld>
            <a:endParaRPr/>
          </a:p>
        </p:txBody>
      </p:sp>
      <p:sp>
        <p:nvSpPr>
          <p:cNvPr id="188" name="Google Shape;188;p14"/>
          <p:cNvSpPr/>
          <p:nvPr/>
        </p:nvSpPr>
        <p:spPr>
          <a:xfrm>
            <a:off x="0" y="0"/>
            <a:ext cx="9144000" cy="636862"/>
          </a:xfrm>
          <a:prstGeom prst="rect">
            <a:avLst/>
          </a:prstGeom>
          <a:solidFill>
            <a:srgbClr val="F5333F"/>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013"/>
              <a:buFont typeface="Calibri"/>
              <a:buNone/>
            </a:pPr>
            <a:endParaRPr sz="1013">
              <a:solidFill>
                <a:schemeClr val="lt1"/>
              </a:solidFill>
              <a:latin typeface="Calibri"/>
              <a:ea typeface="Calibri"/>
              <a:cs typeface="Calibri"/>
              <a:sym typeface="Calibri"/>
            </a:endParaRPr>
          </a:p>
        </p:txBody>
      </p:sp>
      <p:sp>
        <p:nvSpPr>
          <p:cNvPr id="189" name="Google Shape;189;p14"/>
          <p:cNvSpPr txBox="1">
            <a:spLocks noGrp="1"/>
          </p:cNvSpPr>
          <p:nvPr>
            <p:ph type="title"/>
          </p:nvPr>
        </p:nvSpPr>
        <p:spPr>
          <a:xfrm>
            <a:off x="316679" y="121966"/>
            <a:ext cx="3735903" cy="382564"/>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lt1"/>
              </a:buClr>
              <a:buSzPts val="2400"/>
              <a:buFont typeface="Proxima Nova"/>
              <a:buNone/>
              <a:defRPr sz="2400" b="0" i="0">
                <a:solidFill>
                  <a:schemeClr val="lt1"/>
                </a:solidFill>
                <a:latin typeface="Proxima Nova"/>
                <a:ea typeface="Proxima Nova"/>
                <a:cs typeface="Proxima Nova"/>
                <a:sym typeface="Proxima Nov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90" name="Google Shape;190;p14"/>
          <p:cNvPicPr preferRelativeResize="0"/>
          <p:nvPr/>
        </p:nvPicPr>
        <p:blipFill rotWithShape="1">
          <a:blip r:embed="rId2">
            <a:alphaModFix/>
          </a:blip>
          <a:srcRect/>
          <a:stretch/>
        </p:blipFill>
        <p:spPr>
          <a:xfrm>
            <a:off x="7929288" y="210064"/>
            <a:ext cx="813630" cy="217218"/>
          </a:xfrm>
          <a:prstGeom prst="rect">
            <a:avLst/>
          </a:prstGeom>
          <a:noFill/>
          <a:ln>
            <a:noFill/>
          </a:ln>
        </p:spPr>
      </p:pic>
    </p:spTree>
  </p:cSld>
  <p:clrMapOvr>
    <a:masterClrMapping/>
  </p:clrMapOvr>
  <p:extLst>
    <p:ext uri="{DCECCB84-F9BA-43D5-87BE-67443E8EF086}">
      <p15:sldGuideLst xmlns:p15="http://schemas.microsoft.com/office/powerpoint/2012/main">
        <p15:guide id="1" orient="horz" pos="395">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Line Chart">
  <p:cSld name="1_Title and Line Chart">
    <p:spTree>
      <p:nvGrpSpPr>
        <p:cNvPr id="1" name="Shape 191"/>
        <p:cNvGrpSpPr/>
        <p:nvPr/>
      </p:nvGrpSpPr>
      <p:grpSpPr>
        <a:xfrm>
          <a:off x="0" y="0"/>
          <a:ext cx="0" cy="0"/>
          <a:chOff x="0" y="0"/>
          <a:chExt cx="0" cy="0"/>
        </a:xfrm>
      </p:grpSpPr>
      <p:sp>
        <p:nvSpPr>
          <p:cNvPr id="192" name="Google Shape;192;p15"/>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Clr>
                <a:srgbClr val="888888"/>
              </a:buClr>
              <a:buSzPts val="1400"/>
              <a:buFont typeface="Proxima Nova"/>
              <a:buNone/>
              <a:defRPr/>
            </a:lvl1pPr>
            <a:lvl2pPr lvl="1" algn="l">
              <a:spcBef>
                <a:spcPts val="0"/>
              </a:spcBef>
              <a:spcAft>
                <a:spcPts val="0"/>
              </a:spcAft>
              <a:buClr>
                <a:schemeClr val="dk1"/>
              </a:buClr>
              <a:buSzPts val="1400"/>
              <a:buFont typeface="Calibri"/>
              <a:buNone/>
              <a:defRPr/>
            </a:lvl2pPr>
            <a:lvl3pPr lvl="2" algn="l">
              <a:spcBef>
                <a:spcPts val="0"/>
              </a:spcBef>
              <a:spcAft>
                <a:spcPts val="0"/>
              </a:spcAft>
              <a:buClr>
                <a:schemeClr val="dk1"/>
              </a:buClr>
              <a:buSzPts val="1400"/>
              <a:buFont typeface="Calibri"/>
              <a:buNone/>
              <a:defRPr/>
            </a:lvl3pPr>
            <a:lvl4pPr lvl="3" algn="l">
              <a:spcBef>
                <a:spcPts val="0"/>
              </a:spcBef>
              <a:spcAft>
                <a:spcPts val="0"/>
              </a:spcAft>
              <a:buClr>
                <a:schemeClr val="dk1"/>
              </a:buClr>
              <a:buSzPts val="1400"/>
              <a:buFont typeface="Calibri"/>
              <a:buNone/>
              <a:defRPr/>
            </a:lvl4pPr>
            <a:lvl5pPr lvl="4" algn="l">
              <a:spcBef>
                <a:spcPts val="0"/>
              </a:spcBef>
              <a:spcAft>
                <a:spcPts val="0"/>
              </a:spcAft>
              <a:buClr>
                <a:schemeClr val="dk1"/>
              </a:buClr>
              <a:buSzPts val="1400"/>
              <a:buFont typeface="Calibri"/>
              <a:buNone/>
              <a:defRPr/>
            </a:lvl5pPr>
            <a:lvl6pPr lvl="5" algn="l">
              <a:spcBef>
                <a:spcPts val="0"/>
              </a:spcBef>
              <a:spcAft>
                <a:spcPts val="0"/>
              </a:spcAft>
              <a:buClr>
                <a:schemeClr val="dk1"/>
              </a:buClr>
              <a:buSzPts val="1400"/>
              <a:buFont typeface="Calibri"/>
              <a:buNone/>
              <a:defRPr/>
            </a:lvl6pPr>
            <a:lvl7pPr lvl="6" algn="l">
              <a:spcBef>
                <a:spcPts val="0"/>
              </a:spcBef>
              <a:spcAft>
                <a:spcPts val="0"/>
              </a:spcAft>
              <a:buClr>
                <a:schemeClr val="dk1"/>
              </a:buClr>
              <a:buSzPts val="1400"/>
              <a:buFont typeface="Calibri"/>
              <a:buNone/>
              <a:defRPr/>
            </a:lvl7pPr>
            <a:lvl8pPr lvl="7" algn="l">
              <a:spcBef>
                <a:spcPts val="0"/>
              </a:spcBef>
              <a:spcAft>
                <a:spcPts val="0"/>
              </a:spcAft>
              <a:buClr>
                <a:schemeClr val="dk1"/>
              </a:buClr>
              <a:buSzPts val="1400"/>
              <a:buFont typeface="Calibri"/>
              <a:buNone/>
              <a:defRPr/>
            </a:lvl8pPr>
            <a:lvl9pPr lvl="8" algn="l">
              <a:spcBef>
                <a:spcPts val="0"/>
              </a:spcBef>
              <a:spcAft>
                <a:spcPts val="0"/>
              </a:spcAft>
              <a:buClr>
                <a:schemeClr val="dk1"/>
              </a:buClr>
              <a:buSzPts val="1400"/>
              <a:buFont typeface="Calibri"/>
              <a:buNone/>
              <a:defRPr/>
            </a:lvl9pPr>
          </a:lstStyle>
          <a:p>
            <a:endParaRPr/>
          </a:p>
        </p:txBody>
      </p:sp>
      <p:sp>
        <p:nvSpPr>
          <p:cNvPr id="193" name="Google Shape;193;p15"/>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marR="0" lvl="0"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1pPr>
            <a:lvl2pPr marL="0" marR="0" lvl="1"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2pPr>
            <a:lvl3pPr marL="0" marR="0" lvl="2"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3pPr>
            <a:lvl4pPr marL="0" marR="0" lvl="3"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4pPr>
            <a:lvl5pPr marL="0" marR="0" lvl="4"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5pPr>
            <a:lvl6pPr marL="0" marR="0" lvl="5"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6pPr>
            <a:lvl7pPr marL="0" marR="0" lvl="6"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7pPr>
            <a:lvl8pPr marL="0" marR="0" lvl="7"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8pPr>
            <a:lvl9pPr marL="0" marR="0" lvl="8"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IN"/>
              <a:t>‹#›</a:t>
            </a:fld>
            <a:endParaRPr/>
          </a:p>
        </p:txBody>
      </p:sp>
      <p:sp>
        <p:nvSpPr>
          <p:cNvPr id="194" name="Google Shape;194;p15"/>
          <p:cNvSpPr/>
          <p:nvPr/>
        </p:nvSpPr>
        <p:spPr>
          <a:xfrm>
            <a:off x="3170379" y="4105875"/>
            <a:ext cx="1512168" cy="419095"/>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pic>
        <p:nvPicPr>
          <p:cNvPr id="195" name="Google Shape;195;p15"/>
          <p:cNvPicPr preferRelativeResize="0"/>
          <p:nvPr/>
        </p:nvPicPr>
        <p:blipFill rotWithShape="1">
          <a:blip r:embed="rId2">
            <a:alphaModFix/>
          </a:blip>
          <a:srcRect/>
          <a:stretch/>
        </p:blipFill>
        <p:spPr>
          <a:xfrm>
            <a:off x="5176215" y="3284258"/>
            <a:ext cx="1319792" cy="422726"/>
          </a:xfrm>
          <a:prstGeom prst="rect">
            <a:avLst/>
          </a:prstGeom>
          <a:noFill/>
          <a:ln>
            <a:noFill/>
          </a:ln>
        </p:spPr>
      </p:pic>
      <p:pic>
        <p:nvPicPr>
          <p:cNvPr id="196" name="Google Shape;196;p15"/>
          <p:cNvPicPr preferRelativeResize="0"/>
          <p:nvPr/>
        </p:nvPicPr>
        <p:blipFill rotWithShape="1">
          <a:blip r:embed="rId3">
            <a:alphaModFix/>
          </a:blip>
          <a:srcRect/>
          <a:stretch/>
        </p:blipFill>
        <p:spPr>
          <a:xfrm>
            <a:off x="6609469" y="3232411"/>
            <a:ext cx="1333750" cy="431988"/>
          </a:xfrm>
          <a:prstGeom prst="rect">
            <a:avLst/>
          </a:prstGeom>
          <a:noFill/>
          <a:ln>
            <a:noFill/>
          </a:ln>
        </p:spPr>
      </p:pic>
      <p:sp>
        <p:nvSpPr>
          <p:cNvPr id="197" name="Google Shape;197;p15"/>
          <p:cNvSpPr txBox="1">
            <a:spLocks noGrp="1"/>
          </p:cNvSpPr>
          <p:nvPr>
            <p:ph type="body" idx="1"/>
          </p:nvPr>
        </p:nvSpPr>
        <p:spPr>
          <a:xfrm>
            <a:off x="630238" y="1600199"/>
            <a:ext cx="3182128" cy="300672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1820"/>
              <a:buFont typeface="Arial"/>
              <a:buNone/>
              <a:defRPr sz="182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98" name="Google Shape;198;p15"/>
          <p:cNvSpPr txBox="1">
            <a:spLocks noGrp="1"/>
          </p:cNvSpPr>
          <p:nvPr>
            <p:ph type="body" idx="2"/>
          </p:nvPr>
        </p:nvSpPr>
        <p:spPr>
          <a:xfrm>
            <a:off x="5306779" y="3059187"/>
            <a:ext cx="671653" cy="350785"/>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rgbClr val="F6303E"/>
              </a:buClr>
              <a:buSzPts val="2000"/>
              <a:buFont typeface="Arial"/>
              <a:buNone/>
              <a:defRPr sz="2000" b="1" i="0" u="none" strike="noStrike" cap="none">
                <a:solidFill>
                  <a:srgbClr val="F6303E"/>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99" name="Google Shape;199;p15"/>
          <p:cNvSpPr txBox="1">
            <a:spLocks noGrp="1"/>
          </p:cNvSpPr>
          <p:nvPr>
            <p:ph type="body" idx="3"/>
          </p:nvPr>
        </p:nvSpPr>
        <p:spPr>
          <a:xfrm>
            <a:off x="6894111" y="3052728"/>
            <a:ext cx="671653" cy="32508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rgbClr val="CCCCCC"/>
              </a:buClr>
              <a:buSzPts val="2000"/>
              <a:buFont typeface="Arial"/>
              <a:buNone/>
              <a:defRPr sz="2000" b="1" i="0" u="none" strike="noStrike" cap="none">
                <a:solidFill>
                  <a:srgbClr val="CCCCCC"/>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00" name="Google Shape;200;p15"/>
          <p:cNvSpPr txBox="1">
            <a:spLocks noGrp="1"/>
          </p:cNvSpPr>
          <p:nvPr>
            <p:ph type="body" idx="4"/>
          </p:nvPr>
        </p:nvSpPr>
        <p:spPr>
          <a:xfrm>
            <a:off x="5306778" y="3559464"/>
            <a:ext cx="1077979" cy="212599"/>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rgbClr val="F6303E"/>
              </a:buClr>
              <a:buSzPts val="1200"/>
              <a:buFont typeface="Arial"/>
              <a:buNone/>
              <a:defRPr sz="1200" b="1" i="0" u="none" strike="noStrike" cap="none">
                <a:solidFill>
                  <a:srgbClr val="F6303E"/>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01" name="Google Shape;201;p15"/>
          <p:cNvSpPr txBox="1">
            <a:spLocks noGrp="1"/>
          </p:cNvSpPr>
          <p:nvPr>
            <p:ph type="body" idx="5"/>
          </p:nvPr>
        </p:nvSpPr>
        <p:spPr>
          <a:xfrm>
            <a:off x="5299344" y="3813792"/>
            <a:ext cx="1077979" cy="799143"/>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1050"/>
              <a:buFont typeface="Arial"/>
              <a:buNone/>
              <a:defRPr sz="105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02" name="Google Shape;202;p15"/>
          <p:cNvSpPr txBox="1">
            <a:spLocks noGrp="1"/>
          </p:cNvSpPr>
          <p:nvPr>
            <p:ph type="body" idx="6"/>
          </p:nvPr>
        </p:nvSpPr>
        <p:spPr>
          <a:xfrm>
            <a:off x="6890089" y="3559464"/>
            <a:ext cx="1077979" cy="212599"/>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rgbClr val="F6303E"/>
              </a:buClr>
              <a:buSzPts val="1200"/>
              <a:buFont typeface="Arial"/>
              <a:buNone/>
              <a:defRPr sz="1200" b="1" i="0" u="none" strike="noStrike" cap="none">
                <a:solidFill>
                  <a:srgbClr val="F6303E"/>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03" name="Google Shape;203;p15"/>
          <p:cNvSpPr txBox="1">
            <a:spLocks noGrp="1"/>
          </p:cNvSpPr>
          <p:nvPr>
            <p:ph type="body" idx="7"/>
          </p:nvPr>
        </p:nvSpPr>
        <p:spPr>
          <a:xfrm>
            <a:off x="6882655" y="3813792"/>
            <a:ext cx="1077979" cy="799143"/>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1050"/>
              <a:buFont typeface="Arial"/>
              <a:buNone/>
              <a:defRPr sz="105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04" name="Google Shape;204;p15"/>
          <p:cNvSpPr>
            <a:spLocks noGrp="1"/>
          </p:cNvSpPr>
          <p:nvPr>
            <p:ph type="chart" idx="8"/>
          </p:nvPr>
        </p:nvSpPr>
        <p:spPr>
          <a:xfrm>
            <a:off x="5295900" y="1600200"/>
            <a:ext cx="3225800" cy="13335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750"/>
              </a:spcBef>
              <a:spcAft>
                <a:spcPts val="0"/>
              </a:spcAft>
              <a:buClr>
                <a:schemeClr val="dk1"/>
              </a:buClr>
              <a:buSzPts val="900"/>
              <a:buFont typeface="Arial"/>
              <a:buNone/>
              <a:defRPr sz="900" b="0" i="0" u="none" strike="noStrike" cap="none">
                <a:solidFill>
                  <a:schemeClr val="dk1"/>
                </a:solidFill>
                <a:latin typeface="Proxima Nova"/>
                <a:ea typeface="Proxima Nova"/>
                <a:cs typeface="Proxima Nova"/>
                <a:sym typeface="Proxima Nova"/>
              </a:defRPr>
            </a:lvl1pPr>
            <a:lvl2pPr marR="0" lvl="1"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R="0" lvl="4"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R="0" lvl="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05" name="Google Shape;205;p15"/>
          <p:cNvSpPr/>
          <p:nvPr/>
        </p:nvSpPr>
        <p:spPr>
          <a:xfrm>
            <a:off x="3170379" y="4105875"/>
            <a:ext cx="1512168" cy="419095"/>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pic>
        <p:nvPicPr>
          <p:cNvPr id="206" name="Google Shape;206;p15"/>
          <p:cNvPicPr preferRelativeResize="0"/>
          <p:nvPr/>
        </p:nvPicPr>
        <p:blipFill rotWithShape="1">
          <a:blip r:embed="rId2">
            <a:alphaModFix/>
          </a:blip>
          <a:srcRect/>
          <a:stretch/>
        </p:blipFill>
        <p:spPr>
          <a:xfrm>
            <a:off x="5176215" y="3284258"/>
            <a:ext cx="1319792" cy="422726"/>
          </a:xfrm>
          <a:prstGeom prst="rect">
            <a:avLst/>
          </a:prstGeom>
          <a:noFill/>
          <a:ln>
            <a:noFill/>
          </a:ln>
        </p:spPr>
      </p:pic>
      <p:pic>
        <p:nvPicPr>
          <p:cNvPr id="207" name="Google Shape;207;p15"/>
          <p:cNvPicPr preferRelativeResize="0"/>
          <p:nvPr/>
        </p:nvPicPr>
        <p:blipFill rotWithShape="1">
          <a:blip r:embed="rId3">
            <a:alphaModFix/>
          </a:blip>
          <a:srcRect/>
          <a:stretch/>
        </p:blipFill>
        <p:spPr>
          <a:xfrm>
            <a:off x="6609469" y="3232411"/>
            <a:ext cx="1333750" cy="431988"/>
          </a:xfrm>
          <a:prstGeom prst="rect">
            <a:avLst/>
          </a:prstGeom>
          <a:noFill/>
          <a:ln>
            <a:noFill/>
          </a:ln>
        </p:spPr>
      </p:pic>
      <p:sp>
        <p:nvSpPr>
          <p:cNvPr id="208" name="Google Shape;208;p15"/>
          <p:cNvSpPr/>
          <p:nvPr/>
        </p:nvSpPr>
        <p:spPr>
          <a:xfrm>
            <a:off x="0" y="0"/>
            <a:ext cx="9144000" cy="636862"/>
          </a:xfrm>
          <a:prstGeom prst="rect">
            <a:avLst/>
          </a:prstGeom>
          <a:solidFill>
            <a:srgbClr val="F5333F"/>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013"/>
              <a:buFont typeface="Calibri"/>
              <a:buNone/>
            </a:pPr>
            <a:endParaRPr sz="1013">
              <a:solidFill>
                <a:schemeClr val="lt1"/>
              </a:solidFill>
              <a:latin typeface="Calibri"/>
              <a:ea typeface="Calibri"/>
              <a:cs typeface="Calibri"/>
              <a:sym typeface="Calibri"/>
            </a:endParaRPr>
          </a:p>
        </p:txBody>
      </p:sp>
      <p:sp>
        <p:nvSpPr>
          <p:cNvPr id="209" name="Google Shape;209;p15"/>
          <p:cNvSpPr txBox="1">
            <a:spLocks noGrp="1"/>
          </p:cNvSpPr>
          <p:nvPr>
            <p:ph type="title"/>
          </p:nvPr>
        </p:nvSpPr>
        <p:spPr>
          <a:xfrm>
            <a:off x="316679" y="121966"/>
            <a:ext cx="3735903" cy="382564"/>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lt1"/>
              </a:buClr>
              <a:buSzPts val="2400"/>
              <a:buFont typeface="Proxima Nova"/>
              <a:buNone/>
              <a:defRPr sz="2400" b="0" i="0">
                <a:solidFill>
                  <a:schemeClr val="lt1"/>
                </a:solidFill>
                <a:latin typeface="Proxima Nova"/>
                <a:ea typeface="Proxima Nova"/>
                <a:cs typeface="Proxima Nova"/>
                <a:sym typeface="Proxima Nov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210" name="Google Shape;210;p15"/>
          <p:cNvPicPr preferRelativeResize="0"/>
          <p:nvPr/>
        </p:nvPicPr>
        <p:blipFill rotWithShape="1">
          <a:blip r:embed="rId4">
            <a:alphaModFix/>
          </a:blip>
          <a:srcRect/>
          <a:stretch/>
        </p:blipFill>
        <p:spPr>
          <a:xfrm>
            <a:off x="7929288" y="210064"/>
            <a:ext cx="813630" cy="217218"/>
          </a:xfrm>
          <a:prstGeom prst="rect">
            <a:avLst/>
          </a:prstGeom>
          <a:noFill/>
          <a:ln>
            <a:noFill/>
          </a:ln>
        </p:spPr>
      </p:pic>
    </p:spTree>
  </p:cSld>
  <p:clrMapOvr>
    <a:masterClrMapping/>
  </p:clrMapOvr>
  <p:extLst>
    <p:ext uri="{DCECCB84-F9BA-43D5-87BE-67443E8EF086}">
      <p15:sldGuideLst xmlns:p15="http://schemas.microsoft.com/office/powerpoint/2012/main">
        <p15:guide id="1" orient="horz" pos="395">
          <p15:clr>
            <a:srgbClr val="FBAE40"/>
          </p15:clr>
        </p15:guide>
        <p15:guide id="2" orient="horz" pos="1008">
          <p15:clr>
            <a:srgbClr val="FBAE40"/>
          </p15:clr>
        </p15:guide>
        <p15:guide id="3" orient="horz" pos="2754">
          <p15:clr>
            <a:srgbClr val="FBAE40"/>
          </p15:clr>
        </p15:guide>
        <p15:guide id="4" pos="2404">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Doughnut Chart 2">
  <p:cSld name="1_Title and Doughnut Chart 2">
    <p:spTree>
      <p:nvGrpSpPr>
        <p:cNvPr id="1" name="Shape 211"/>
        <p:cNvGrpSpPr/>
        <p:nvPr/>
      </p:nvGrpSpPr>
      <p:grpSpPr>
        <a:xfrm>
          <a:off x="0" y="0"/>
          <a:ext cx="0" cy="0"/>
          <a:chOff x="0" y="0"/>
          <a:chExt cx="0" cy="0"/>
        </a:xfrm>
      </p:grpSpPr>
      <p:sp>
        <p:nvSpPr>
          <p:cNvPr id="212" name="Google Shape;212;p16"/>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Clr>
                <a:srgbClr val="888888"/>
              </a:buClr>
              <a:buSzPts val="1400"/>
              <a:buFont typeface="Proxima Nova"/>
              <a:buNone/>
              <a:defRPr/>
            </a:lvl1pPr>
            <a:lvl2pPr lvl="1" algn="l">
              <a:spcBef>
                <a:spcPts val="0"/>
              </a:spcBef>
              <a:spcAft>
                <a:spcPts val="0"/>
              </a:spcAft>
              <a:buClr>
                <a:schemeClr val="dk1"/>
              </a:buClr>
              <a:buSzPts val="1400"/>
              <a:buFont typeface="Calibri"/>
              <a:buNone/>
              <a:defRPr/>
            </a:lvl2pPr>
            <a:lvl3pPr lvl="2" algn="l">
              <a:spcBef>
                <a:spcPts val="0"/>
              </a:spcBef>
              <a:spcAft>
                <a:spcPts val="0"/>
              </a:spcAft>
              <a:buClr>
                <a:schemeClr val="dk1"/>
              </a:buClr>
              <a:buSzPts val="1400"/>
              <a:buFont typeface="Calibri"/>
              <a:buNone/>
              <a:defRPr/>
            </a:lvl3pPr>
            <a:lvl4pPr lvl="3" algn="l">
              <a:spcBef>
                <a:spcPts val="0"/>
              </a:spcBef>
              <a:spcAft>
                <a:spcPts val="0"/>
              </a:spcAft>
              <a:buClr>
                <a:schemeClr val="dk1"/>
              </a:buClr>
              <a:buSzPts val="1400"/>
              <a:buFont typeface="Calibri"/>
              <a:buNone/>
              <a:defRPr/>
            </a:lvl4pPr>
            <a:lvl5pPr lvl="4" algn="l">
              <a:spcBef>
                <a:spcPts val="0"/>
              </a:spcBef>
              <a:spcAft>
                <a:spcPts val="0"/>
              </a:spcAft>
              <a:buClr>
                <a:schemeClr val="dk1"/>
              </a:buClr>
              <a:buSzPts val="1400"/>
              <a:buFont typeface="Calibri"/>
              <a:buNone/>
              <a:defRPr/>
            </a:lvl5pPr>
            <a:lvl6pPr lvl="5" algn="l">
              <a:spcBef>
                <a:spcPts val="0"/>
              </a:spcBef>
              <a:spcAft>
                <a:spcPts val="0"/>
              </a:spcAft>
              <a:buClr>
                <a:schemeClr val="dk1"/>
              </a:buClr>
              <a:buSzPts val="1400"/>
              <a:buFont typeface="Calibri"/>
              <a:buNone/>
              <a:defRPr/>
            </a:lvl6pPr>
            <a:lvl7pPr lvl="6" algn="l">
              <a:spcBef>
                <a:spcPts val="0"/>
              </a:spcBef>
              <a:spcAft>
                <a:spcPts val="0"/>
              </a:spcAft>
              <a:buClr>
                <a:schemeClr val="dk1"/>
              </a:buClr>
              <a:buSzPts val="1400"/>
              <a:buFont typeface="Calibri"/>
              <a:buNone/>
              <a:defRPr/>
            </a:lvl7pPr>
            <a:lvl8pPr lvl="7" algn="l">
              <a:spcBef>
                <a:spcPts val="0"/>
              </a:spcBef>
              <a:spcAft>
                <a:spcPts val="0"/>
              </a:spcAft>
              <a:buClr>
                <a:schemeClr val="dk1"/>
              </a:buClr>
              <a:buSzPts val="1400"/>
              <a:buFont typeface="Calibri"/>
              <a:buNone/>
              <a:defRPr/>
            </a:lvl8pPr>
            <a:lvl9pPr lvl="8" algn="l">
              <a:spcBef>
                <a:spcPts val="0"/>
              </a:spcBef>
              <a:spcAft>
                <a:spcPts val="0"/>
              </a:spcAft>
              <a:buClr>
                <a:schemeClr val="dk1"/>
              </a:buClr>
              <a:buSzPts val="1400"/>
              <a:buFont typeface="Calibri"/>
              <a:buNone/>
              <a:defRPr/>
            </a:lvl9pPr>
          </a:lstStyle>
          <a:p>
            <a:endParaRPr/>
          </a:p>
        </p:txBody>
      </p:sp>
      <p:sp>
        <p:nvSpPr>
          <p:cNvPr id="213" name="Google Shape;213;p16"/>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marR="0" lvl="0"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1pPr>
            <a:lvl2pPr marL="0" marR="0" lvl="1"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2pPr>
            <a:lvl3pPr marL="0" marR="0" lvl="2"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3pPr>
            <a:lvl4pPr marL="0" marR="0" lvl="3"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4pPr>
            <a:lvl5pPr marL="0" marR="0" lvl="4"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5pPr>
            <a:lvl6pPr marL="0" marR="0" lvl="5"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6pPr>
            <a:lvl7pPr marL="0" marR="0" lvl="6"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7pPr>
            <a:lvl8pPr marL="0" marR="0" lvl="7"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8pPr>
            <a:lvl9pPr marL="0" marR="0" lvl="8"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IN"/>
              <a:t>‹#›</a:t>
            </a:fld>
            <a:endParaRPr/>
          </a:p>
        </p:txBody>
      </p:sp>
      <p:pic>
        <p:nvPicPr>
          <p:cNvPr id="214" name="Google Shape;214;p16"/>
          <p:cNvPicPr preferRelativeResize="0"/>
          <p:nvPr/>
        </p:nvPicPr>
        <p:blipFill rotWithShape="1">
          <a:blip r:embed="rId2">
            <a:alphaModFix/>
          </a:blip>
          <a:srcRect/>
          <a:stretch/>
        </p:blipFill>
        <p:spPr>
          <a:xfrm>
            <a:off x="1960619" y="1967641"/>
            <a:ext cx="2754306" cy="1408988"/>
          </a:xfrm>
          <a:prstGeom prst="rect">
            <a:avLst/>
          </a:prstGeom>
          <a:noFill/>
          <a:ln>
            <a:noFill/>
          </a:ln>
        </p:spPr>
      </p:pic>
      <p:pic>
        <p:nvPicPr>
          <p:cNvPr id="215" name="Google Shape;215;p16"/>
          <p:cNvPicPr preferRelativeResize="0"/>
          <p:nvPr/>
        </p:nvPicPr>
        <p:blipFill rotWithShape="1">
          <a:blip r:embed="rId3">
            <a:alphaModFix/>
          </a:blip>
          <a:srcRect/>
          <a:stretch/>
        </p:blipFill>
        <p:spPr>
          <a:xfrm>
            <a:off x="880659" y="1705476"/>
            <a:ext cx="4222864" cy="2160240"/>
          </a:xfrm>
          <a:prstGeom prst="rect">
            <a:avLst/>
          </a:prstGeom>
          <a:noFill/>
          <a:ln>
            <a:noFill/>
          </a:ln>
        </p:spPr>
      </p:pic>
      <p:pic>
        <p:nvPicPr>
          <p:cNvPr id="216" name="Google Shape;216;p16"/>
          <p:cNvPicPr preferRelativeResize="0"/>
          <p:nvPr/>
        </p:nvPicPr>
        <p:blipFill rotWithShape="1">
          <a:blip r:embed="rId4">
            <a:alphaModFix/>
          </a:blip>
          <a:srcRect/>
          <a:stretch/>
        </p:blipFill>
        <p:spPr>
          <a:xfrm>
            <a:off x="3542547" y="1697092"/>
            <a:ext cx="4222864" cy="2160240"/>
          </a:xfrm>
          <a:prstGeom prst="rect">
            <a:avLst/>
          </a:prstGeom>
          <a:noFill/>
          <a:ln>
            <a:noFill/>
          </a:ln>
        </p:spPr>
      </p:pic>
      <p:sp>
        <p:nvSpPr>
          <p:cNvPr id="217" name="Google Shape;217;p16"/>
          <p:cNvSpPr txBox="1">
            <a:spLocks noGrp="1"/>
          </p:cNvSpPr>
          <p:nvPr>
            <p:ph type="body" idx="1"/>
          </p:nvPr>
        </p:nvSpPr>
        <p:spPr>
          <a:xfrm>
            <a:off x="2286696" y="2571750"/>
            <a:ext cx="1324840" cy="298375"/>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989898"/>
              </a:buClr>
              <a:buSzPts val="3200"/>
              <a:buFont typeface="Arial"/>
              <a:buNone/>
              <a:defRPr sz="32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18" name="Google Shape;218;p16"/>
          <p:cNvSpPr txBox="1">
            <a:spLocks noGrp="1"/>
          </p:cNvSpPr>
          <p:nvPr>
            <p:ph type="body" idx="2"/>
          </p:nvPr>
        </p:nvSpPr>
        <p:spPr>
          <a:xfrm>
            <a:off x="2286696" y="2939370"/>
            <a:ext cx="1324840" cy="298375"/>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989898"/>
              </a:buClr>
              <a:buSzPts val="1000"/>
              <a:buFont typeface="Arial"/>
              <a:buNone/>
              <a:defRPr sz="1000" b="0"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19" name="Google Shape;219;p16"/>
          <p:cNvSpPr txBox="1">
            <a:spLocks noGrp="1"/>
          </p:cNvSpPr>
          <p:nvPr>
            <p:ph type="body" idx="3"/>
          </p:nvPr>
        </p:nvSpPr>
        <p:spPr>
          <a:xfrm>
            <a:off x="4973335" y="2571750"/>
            <a:ext cx="1324840" cy="298375"/>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989898"/>
              </a:buClr>
              <a:buSzPts val="3200"/>
              <a:buFont typeface="Arial"/>
              <a:buNone/>
              <a:defRPr sz="32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20" name="Google Shape;220;p16"/>
          <p:cNvSpPr txBox="1">
            <a:spLocks noGrp="1"/>
          </p:cNvSpPr>
          <p:nvPr>
            <p:ph type="body" idx="4"/>
          </p:nvPr>
        </p:nvSpPr>
        <p:spPr>
          <a:xfrm>
            <a:off x="4973335" y="2939370"/>
            <a:ext cx="1324840" cy="298375"/>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989898"/>
              </a:buClr>
              <a:buSzPts val="1000"/>
              <a:buFont typeface="Arial"/>
              <a:buNone/>
              <a:defRPr sz="1000" b="0"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pic>
        <p:nvPicPr>
          <p:cNvPr id="221" name="Google Shape;221;p16"/>
          <p:cNvPicPr preferRelativeResize="0"/>
          <p:nvPr/>
        </p:nvPicPr>
        <p:blipFill rotWithShape="1">
          <a:blip r:embed="rId2">
            <a:alphaModFix/>
          </a:blip>
          <a:srcRect/>
          <a:stretch/>
        </p:blipFill>
        <p:spPr>
          <a:xfrm>
            <a:off x="1960619" y="1967641"/>
            <a:ext cx="2754306" cy="1408988"/>
          </a:xfrm>
          <a:prstGeom prst="rect">
            <a:avLst/>
          </a:prstGeom>
          <a:noFill/>
          <a:ln>
            <a:noFill/>
          </a:ln>
        </p:spPr>
      </p:pic>
      <p:pic>
        <p:nvPicPr>
          <p:cNvPr id="222" name="Google Shape;222;p16"/>
          <p:cNvPicPr preferRelativeResize="0"/>
          <p:nvPr/>
        </p:nvPicPr>
        <p:blipFill rotWithShape="1">
          <a:blip r:embed="rId3">
            <a:alphaModFix/>
          </a:blip>
          <a:srcRect/>
          <a:stretch/>
        </p:blipFill>
        <p:spPr>
          <a:xfrm>
            <a:off x="880659" y="1705476"/>
            <a:ext cx="4222864" cy="2160240"/>
          </a:xfrm>
          <a:prstGeom prst="rect">
            <a:avLst/>
          </a:prstGeom>
          <a:noFill/>
          <a:ln>
            <a:noFill/>
          </a:ln>
        </p:spPr>
      </p:pic>
      <p:pic>
        <p:nvPicPr>
          <p:cNvPr id="223" name="Google Shape;223;p16"/>
          <p:cNvPicPr preferRelativeResize="0"/>
          <p:nvPr/>
        </p:nvPicPr>
        <p:blipFill rotWithShape="1">
          <a:blip r:embed="rId4">
            <a:alphaModFix/>
          </a:blip>
          <a:srcRect/>
          <a:stretch/>
        </p:blipFill>
        <p:spPr>
          <a:xfrm>
            <a:off x="3542547" y="1697092"/>
            <a:ext cx="4222864" cy="2160240"/>
          </a:xfrm>
          <a:prstGeom prst="rect">
            <a:avLst/>
          </a:prstGeom>
          <a:noFill/>
          <a:ln>
            <a:noFill/>
          </a:ln>
        </p:spPr>
      </p:pic>
      <p:sp>
        <p:nvSpPr>
          <p:cNvPr id="224" name="Google Shape;224;p16"/>
          <p:cNvSpPr/>
          <p:nvPr/>
        </p:nvSpPr>
        <p:spPr>
          <a:xfrm>
            <a:off x="0" y="0"/>
            <a:ext cx="9144000" cy="636862"/>
          </a:xfrm>
          <a:prstGeom prst="rect">
            <a:avLst/>
          </a:prstGeom>
          <a:solidFill>
            <a:srgbClr val="F5333F"/>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013"/>
              <a:buFont typeface="Calibri"/>
              <a:buNone/>
            </a:pPr>
            <a:endParaRPr sz="1013">
              <a:solidFill>
                <a:schemeClr val="lt1"/>
              </a:solidFill>
              <a:latin typeface="Calibri"/>
              <a:ea typeface="Calibri"/>
              <a:cs typeface="Calibri"/>
              <a:sym typeface="Calibri"/>
            </a:endParaRPr>
          </a:p>
        </p:txBody>
      </p:sp>
      <p:sp>
        <p:nvSpPr>
          <p:cNvPr id="225" name="Google Shape;225;p16"/>
          <p:cNvSpPr txBox="1">
            <a:spLocks noGrp="1"/>
          </p:cNvSpPr>
          <p:nvPr>
            <p:ph type="title"/>
          </p:nvPr>
        </p:nvSpPr>
        <p:spPr>
          <a:xfrm>
            <a:off x="316679" y="121966"/>
            <a:ext cx="3735903" cy="382564"/>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lt1"/>
              </a:buClr>
              <a:buSzPts val="2400"/>
              <a:buFont typeface="Proxima Nova"/>
              <a:buNone/>
              <a:defRPr sz="2400" b="0" i="0">
                <a:solidFill>
                  <a:schemeClr val="lt1"/>
                </a:solidFill>
                <a:latin typeface="Proxima Nova"/>
                <a:ea typeface="Proxima Nova"/>
                <a:cs typeface="Proxima Nova"/>
                <a:sym typeface="Proxima Nov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226" name="Google Shape;226;p16"/>
          <p:cNvPicPr preferRelativeResize="0"/>
          <p:nvPr/>
        </p:nvPicPr>
        <p:blipFill rotWithShape="1">
          <a:blip r:embed="rId5">
            <a:alphaModFix/>
          </a:blip>
          <a:srcRect/>
          <a:stretch/>
        </p:blipFill>
        <p:spPr>
          <a:xfrm>
            <a:off x="7929288" y="210064"/>
            <a:ext cx="813630" cy="217218"/>
          </a:xfrm>
          <a:prstGeom prst="rect">
            <a:avLst/>
          </a:prstGeom>
          <a:noFill/>
          <a:ln>
            <a:noFill/>
          </a:ln>
        </p:spPr>
      </p:pic>
    </p:spTree>
  </p:cSld>
  <p:clrMapOvr>
    <a:masterClrMapping/>
  </p:clrMapOvr>
  <p:extLst>
    <p:ext uri="{DCECCB84-F9BA-43D5-87BE-67443E8EF086}">
      <p15:sldGuideLst xmlns:p15="http://schemas.microsoft.com/office/powerpoint/2012/main">
        <p15:guide id="1" orient="horz" pos="395">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Infograhic">
  <p:cSld name="1_Title and Infograhic">
    <p:spTree>
      <p:nvGrpSpPr>
        <p:cNvPr id="1" name="Shape 227"/>
        <p:cNvGrpSpPr/>
        <p:nvPr/>
      </p:nvGrpSpPr>
      <p:grpSpPr>
        <a:xfrm>
          <a:off x="0" y="0"/>
          <a:ext cx="0" cy="0"/>
          <a:chOff x="0" y="0"/>
          <a:chExt cx="0" cy="0"/>
        </a:xfrm>
      </p:grpSpPr>
      <p:sp>
        <p:nvSpPr>
          <p:cNvPr id="228" name="Google Shape;228;p17"/>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Clr>
                <a:srgbClr val="888888"/>
              </a:buClr>
              <a:buSzPts val="1400"/>
              <a:buFont typeface="Proxima Nova"/>
              <a:buNone/>
              <a:defRPr/>
            </a:lvl1pPr>
            <a:lvl2pPr lvl="1" algn="l">
              <a:spcBef>
                <a:spcPts val="0"/>
              </a:spcBef>
              <a:spcAft>
                <a:spcPts val="0"/>
              </a:spcAft>
              <a:buClr>
                <a:schemeClr val="dk1"/>
              </a:buClr>
              <a:buSzPts val="1400"/>
              <a:buFont typeface="Calibri"/>
              <a:buNone/>
              <a:defRPr/>
            </a:lvl2pPr>
            <a:lvl3pPr lvl="2" algn="l">
              <a:spcBef>
                <a:spcPts val="0"/>
              </a:spcBef>
              <a:spcAft>
                <a:spcPts val="0"/>
              </a:spcAft>
              <a:buClr>
                <a:schemeClr val="dk1"/>
              </a:buClr>
              <a:buSzPts val="1400"/>
              <a:buFont typeface="Calibri"/>
              <a:buNone/>
              <a:defRPr/>
            </a:lvl3pPr>
            <a:lvl4pPr lvl="3" algn="l">
              <a:spcBef>
                <a:spcPts val="0"/>
              </a:spcBef>
              <a:spcAft>
                <a:spcPts val="0"/>
              </a:spcAft>
              <a:buClr>
                <a:schemeClr val="dk1"/>
              </a:buClr>
              <a:buSzPts val="1400"/>
              <a:buFont typeface="Calibri"/>
              <a:buNone/>
              <a:defRPr/>
            </a:lvl4pPr>
            <a:lvl5pPr lvl="4" algn="l">
              <a:spcBef>
                <a:spcPts val="0"/>
              </a:spcBef>
              <a:spcAft>
                <a:spcPts val="0"/>
              </a:spcAft>
              <a:buClr>
                <a:schemeClr val="dk1"/>
              </a:buClr>
              <a:buSzPts val="1400"/>
              <a:buFont typeface="Calibri"/>
              <a:buNone/>
              <a:defRPr/>
            </a:lvl5pPr>
            <a:lvl6pPr lvl="5" algn="l">
              <a:spcBef>
                <a:spcPts val="0"/>
              </a:spcBef>
              <a:spcAft>
                <a:spcPts val="0"/>
              </a:spcAft>
              <a:buClr>
                <a:schemeClr val="dk1"/>
              </a:buClr>
              <a:buSzPts val="1400"/>
              <a:buFont typeface="Calibri"/>
              <a:buNone/>
              <a:defRPr/>
            </a:lvl6pPr>
            <a:lvl7pPr lvl="6" algn="l">
              <a:spcBef>
                <a:spcPts val="0"/>
              </a:spcBef>
              <a:spcAft>
                <a:spcPts val="0"/>
              </a:spcAft>
              <a:buClr>
                <a:schemeClr val="dk1"/>
              </a:buClr>
              <a:buSzPts val="1400"/>
              <a:buFont typeface="Calibri"/>
              <a:buNone/>
              <a:defRPr/>
            </a:lvl7pPr>
            <a:lvl8pPr lvl="7" algn="l">
              <a:spcBef>
                <a:spcPts val="0"/>
              </a:spcBef>
              <a:spcAft>
                <a:spcPts val="0"/>
              </a:spcAft>
              <a:buClr>
                <a:schemeClr val="dk1"/>
              </a:buClr>
              <a:buSzPts val="1400"/>
              <a:buFont typeface="Calibri"/>
              <a:buNone/>
              <a:defRPr/>
            </a:lvl8pPr>
            <a:lvl9pPr lvl="8" algn="l">
              <a:spcBef>
                <a:spcPts val="0"/>
              </a:spcBef>
              <a:spcAft>
                <a:spcPts val="0"/>
              </a:spcAft>
              <a:buClr>
                <a:schemeClr val="dk1"/>
              </a:buClr>
              <a:buSzPts val="1400"/>
              <a:buFont typeface="Calibri"/>
              <a:buNone/>
              <a:defRPr/>
            </a:lvl9pPr>
          </a:lstStyle>
          <a:p>
            <a:endParaRPr/>
          </a:p>
        </p:txBody>
      </p:sp>
      <p:sp>
        <p:nvSpPr>
          <p:cNvPr id="229" name="Google Shape;229;p17"/>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marR="0" lvl="0"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1pPr>
            <a:lvl2pPr marL="0" marR="0" lvl="1"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2pPr>
            <a:lvl3pPr marL="0" marR="0" lvl="2"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3pPr>
            <a:lvl4pPr marL="0" marR="0" lvl="3"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4pPr>
            <a:lvl5pPr marL="0" marR="0" lvl="4"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5pPr>
            <a:lvl6pPr marL="0" marR="0" lvl="5"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6pPr>
            <a:lvl7pPr marL="0" marR="0" lvl="6"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7pPr>
            <a:lvl8pPr marL="0" marR="0" lvl="7"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8pPr>
            <a:lvl9pPr marL="0" marR="0" lvl="8"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IN"/>
              <a:t>‹#›</a:t>
            </a:fld>
            <a:endParaRPr/>
          </a:p>
        </p:txBody>
      </p:sp>
      <p:pic>
        <p:nvPicPr>
          <p:cNvPr id="230" name="Google Shape;230;p17"/>
          <p:cNvPicPr preferRelativeResize="0"/>
          <p:nvPr/>
        </p:nvPicPr>
        <p:blipFill rotWithShape="1">
          <a:blip r:embed="rId2">
            <a:alphaModFix/>
          </a:blip>
          <a:srcRect/>
          <a:stretch/>
        </p:blipFill>
        <p:spPr>
          <a:xfrm>
            <a:off x="914602" y="2566307"/>
            <a:ext cx="2538282" cy="1298479"/>
          </a:xfrm>
          <a:prstGeom prst="rect">
            <a:avLst/>
          </a:prstGeom>
          <a:noFill/>
          <a:ln>
            <a:noFill/>
          </a:ln>
        </p:spPr>
      </p:pic>
      <p:pic>
        <p:nvPicPr>
          <p:cNvPr id="231" name="Google Shape;231;p17"/>
          <p:cNvPicPr preferRelativeResize="0"/>
          <p:nvPr/>
        </p:nvPicPr>
        <p:blipFill rotWithShape="1">
          <a:blip r:embed="rId3">
            <a:alphaModFix/>
          </a:blip>
          <a:srcRect/>
          <a:stretch/>
        </p:blipFill>
        <p:spPr>
          <a:xfrm>
            <a:off x="918760" y="1581506"/>
            <a:ext cx="7431156" cy="2999208"/>
          </a:xfrm>
          <a:prstGeom prst="rect">
            <a:avLst/>
          </a:prstGeom>
          <a:noFill/>
          <a:ln>
            <a:noFill/>
          </a:ln>
        </p:spPr>
      </p:pic>
      <p:sp>
        <p:nvSpPr>
          <p:cNvPr id="232" name="Google Shape;232;p17"/>
          <p:cNvSpPr txBox="1">
            <a:spLocks noGrp="1"/>
          </p:cNvSpPr>
          <p:nvPr>
            <p:ph type="body" idx="1"/>
          </p:nvPr>
        </p:nvSpPr>
        <p:spPr>
          <a:xfrm>
            <a:off x="1263041" y="2104600"/>
            <a:ext cx="830454" cy="292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rgbClr val="989898"/>
              </a:buClr>
              <a:buSzPts val="1800"/>
              <a:buFont typeface="Arial"/>
              <a:buNone/>
              <a:defRPr sz="18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33" name="Google Shape;233;p17"/>
          <p:cNvSpPr txBox="1">
            <a:spLocks noGrp="1"/>
          </p:cNvSpPr>
          <p:nvPr>
            <p:ph type="body" idx="2"/>
          </p:nvPr>
        </p:nvSpPr>
        <p:spPr>
          <a:xfrm>
            <a:off x="2470356" y="3778988"/>
            <a:ext cx="784195" cy="30595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1800"/>
              <a:buFont typeface="Arial"/>
              <a:buNone/>
              <a:defRPr sz="1800" b="1"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34" name="Google Shape;234;p17"/>
          <p:cNvSpPr txBox="1">
            <a:spLocks noGrp="1"/>
          </p:cNvSpPr>
          <p:nvPr>
            <p:ph type="body" idx="3"/>
          </p:nvPr>
        </p:nvSpPr>
        <p:spPr>
          <a:xfrm>
            <a:off x="3530790" y="2108961"/>
            <a:ext cx="824532" cy="28768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F6323E"/>
              </a:buClr>
              <a:buSzPts val="1800"/>
              <a:buFont typeface="Arial"/>
              <a:buNone/>
              <a:defRPr sz="1800" b="1" i="0" u="none" strike="noStrike" cap="none">
                <a:solidFill>
                  <a:srgbClr val="F6323E"/>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35" name="Google Shape;235;p17"/>
          <p:cNvSpPr txBox="1">
            <a:spLocks noGrp="1"/>
          </p:cNvSpPr>
          <p:nvPr>
            <p:ph type="body" idx="4"/>
          </p:nvPr>
        </p:nvSpPr>
        <p:spPr>
          <a:xfrm>
            <a:off x="4729642" y="3771033"/>
            <a:ext cx="745627" cy="30595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rgbClr val="F6323E"/>
              </a:buClr>
              <a:buSzPts val="1800"/>
              <a:buFont typeface="Arial"/>
              <a:buNone/>
              <a:defRPr sz="1800" b="1" i="0" u="none" strike="noStrike" cap="none">
                <a:solidFill>
                  <a:srgbClr val="F6323E"/>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36" name="Google Shape;236;p17"/>
          <p:cNvSpPr txBox="1">
            <a:spLocks noGrp="1"/>
          </p:cNvSpPr>
          <p:nvPr>
            <p:ph type="body" idx="5"/>
          </p:nvPr>
        </p:nvSpPr>
        <p:spPr>
          <a:xfrm>
            <a:off x="5904099" y="2107682"/>
            <a:ext cx="758842" cy="292044"/>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989898"/>
              </a:buClr>
              <a:buSzPts val="1800"/>
              <a:buFont typeface="Arial"/>
              <a:buNone/>
              <a:defRPr sz="18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37" name="Google Shape;237;p17"/>
          <p:cNvSpPr txBox="1">
            <a:spLocks noGrp="1"/>
          </p:cNvSpPr>
          <p:nvPr>
            <p:ph type="body" idx="6"/>
          </p:nvPr>
        </p:nvSpPr>
        <p:spPr>
          <a:xfrm>
            <a:off x="7023857" y="3762859"/>
            <a:ext cx="784195" cy="30595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rgbClr val="F6323E"/>
              </a:buClr>
              <a:buSzPts val="1800"/>
              <a:buFont typeface="Arial"/>
              <a:buNone/>
              <a:defRPr sz="1800" b="1" i="0" u="none" strike="noStrike" cap="none">
                <a:solidFill>
                  <a:srgbClr val="F6323E"/>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38" name="Google Shape;238;p17"/>
          <p:cNvSpPr txBox="1">
            <a:spLocks noGrp="1"/>
          </p:cNvSpPr>
          <p:nvPr>
            <p:ph type="body" idx="7"/>
          </p:nvPr>
        </p:nvSpPr>
        <p:spPr>
          <a:xfrm>
            <a:off x="2156171" y="1257995"/>
            <a:ext cx="1331623" cy="211628"/>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1200"/>
              <a:buFont typeface="Arial"/>
              <a:buNone/>
              <a:defRPr sz="1200" b="1"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39" name="Google Shape;239;p17"/>
          <p:cNvSpPr txBox="1">
            <a:spLocks noGrp="1"/>
          </p:cNvSpPr>
          <p:nvPr>
            <p:ph type="body" idx="8"/>
          </p:nvPr>
        </p:nvSpPr>
        <p:spPr>
          <a:xfrm>
            <a:off x="2156171" y="1523662"/>
            <a:ext cx="1331623" cy="211628"/>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40" name="Google Shape;240;p17"/>
          <p:cNvSpPr txBox="1">
            <a:spLocks noGrp="1"/>
          </p:cNvSpPr>
          <p:nvPr>
            <p:ph type="body" idx="9"/>
          </p:nvPr>
        </p:nvSpPr>
        <p:spPr>
          <a:xfrm>
            <a:off x="4513908" y="1257995"/>
            <a:ext cx="1331623" cy="211628"/>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rgbClr val="F1333F"/>
              </a:buClr>
              <a:buSzPts val="1200"/>
              <a:buFont typeface="Arial"/>
              <a:buNone/>
              <a:defRPr sz="1200" b="1" i="0" u="none" strike="noStrike" cap="none">
                <a:solidFill>
                  <a:srgbClr val="F1333F"/>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41" name="Google Shape;241;p17"/>
          <p:cNvSpPr txBox="1">
            <a:spLocks noGrp="1"/>
          </p:cNvSpPr>
          <p:nvPr>
            <p:ph type="body" idx="13"/>
          </p:nvPr>
        </p:nvSpPr>
        <p:spPr>
          <a:xfrm>
            <a:off x="4513908" y="1523662"/>
            <a:ext cx="1331623" cy="211628"/>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42" name="Google Shape;242;p17"/>
          <p:cNvSpPr txBox="1">
            <a:spLocks noGrp="1"/>
          </p:cNvSpPr>
          <p:nvPr>
            <p:ph type="body" idx="14"/>
          </p:nvPr>
        </p:nvSpPr>
        <p:spPr>
          <a:xfrm>
            <a:off x="6720777" y="1257995"/>
            <a:ext cx="1331623" cy="211628"/>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rgbClr val="F1333F"/>
              </a:buClr>
              <a:buSzPts val="1200"/>
              <a:buFont typeface="Arial"/>
              <a:buNone/>
              <a:defRPr sz="1200" b="1" i="0" u="none" strike="noStrike" cap="none">
                <a:solidFill>
                  <a:srgbClr val="F1333F"/>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43" name="Google Shape;243;p17"/>
          <p:cNvSpPr txBox="1">
            <a:spLocks noGrp="1"/>
          </p:cNvSpPr>
          <p:nvPr>
            <p:ph type="body" idx="15"/>
          </p:nvPr>
        </p:nvSpPr>
        <p:spPr>
          <a:xfrm>
            <a:off x="6720777" y="1523662"/>
            <a:ext cx="1331623" cy="211628"/>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44" name="Google Shape;244;p17"/>
          <p:cNvSpPr txBox="1">
            <a:spLocks noGrp="1"/>
          </p:cNvSpPr>
          <p:nvPr>
            <p:ph type="body" idx="16"/>
          </p:nvPr>
        </p:nvSpPr>
        <p:spPr>
          <a:xfrm>
            <a:off x="995265" y="3791876"/>
            <a:ext cx="1331623" cy="211628"/>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rgbClr val="989898"/>
              </a:buClr>
              <a:buSzPts val="1200"/>
              <a:buFont typeface="Arial"/>
              <a:buNone/>
              <a:defRPr sz="12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45" name="Google Shape;245;p17"/>
          <p:cNvSpPr txBox="1">
            <a:spLocks noGrp="1"/>
          </p:cNvSpPr>
          <p:nvPr>
            <p:ph type="body" idx="17"/>
          </p:nvPr>
        </p:nvSpPr>
        <p:spPr>
          <a:xfrm>
            <a:off x="995265" y="4057543"/>
            <a:ext cx="1331623" cy="211628"/>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46" name="Google Shape;246;p17"/>
          <p:cNvSpPr txBox="1">
            <a:spLocks noGrp="1"/>
          </p:cNvSpPr>
          <p:nvPr>
            <p:ph type="body" idx="18"/>
          </p:nvPr>
        </p:nvSpPr>
        <p:spPr>
          <a:xfrm>
            <a:off x="3326285" y="3779691"/>
            <a:ext cx="1331623" cy="211628"/>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rgbClr val="F1333F"/>
              </a:buClr>
              <a:buSzPts val="1200"/>
              <a:buFont typeface="Arial"/>
              <a:buNone/>
              <a:defRPr sz="1200" b="1" i="0" u="none" strike="noStrike" cap="none">
                <a:solidFill>
                  <a:srgbClr val="F1333F"/>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47" name="Google Shape;247;p17"/>
          <p:cNvSpPr txBox="1">
            <a:spLocks noGrp="1"/>
          </p:cNvSpPr>
          <p:nvPr>
            <p:ph type="body" idx="19"/>
          </p:nvPr>
        </p:nvSpPr>
        <p:spPr>
          <a:xfrm>
            <a:off x="3326285" y="4045358"/>
            <a:ext cx="1331623" cy="211628"/>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48" name="Google Shape;248;p17"/>
          <p:cNvSpPr txBox="1">
            <a:spLocks noGrp="1"/>
          </p:cNvSpPr>
          <p:nvPr>
            <p:ph type="body" idx="20"/>
          </p:nvPr>
        </p:nvSpPr>
        <p:spPr>
          <a:xfrm>
            <a:off x="5599996" y="3758972"/>
            <a:ext cx="1331623" cy="211628"/>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rgbClr val="989898"/>
              </a:buClr>
              <a:buSzPts val="1200"/>
              <a:buFont typeface="Arial"/>
              <a:buNone/>
              <a:defRPr sz="12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49" name="Google Shape;249;p17"/>
          <p:cNvSpPr txBox="1">
            <a:spLocks noGrp="1"/>
          </p:cNvSpPr>
          <p:nvPr>
            <p:ph type="body" idx="21"/>
          </p:nvPr>
        </p:nvSpPr>
        <p:spPr>
          <a:xfrm>
            <a:off x="5599996" y="4024639"/>
            <a:ext cx="1331623" cy="211628"/>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pic>
        <p:nvPicPr>
          <p:cNvPr id="250" name="Google Shape;250;p17"/>
          <p:cNvPicPr preferRelativeResize="0"/>
          <p:nvPr/>
        </p:nvPicPr>
        <p:blipFill rotWithShape="1">
          <a:blip r:embed="rId2">
            <a:alphaModFix/>
          </a:blip>
          <a:srcRect/>
          <a:stretch/>
        </p:blipFill>
        <p:spPr>
          <a:xfrm>
            <a:off x="914602" y="2566307"/>
            <a:ext cx="2538282" cy="1298479"/>
          </a:xfrm>
          <a:prstGeom prst="rect">
            <a:avLst/>
          </a:prstGeom>
          <a:noFill/>
          <a:ln>
            <a:noFill/>
          </a:ln>
        </p:spPr>
      </p:pic>
      <p:pic>
        <p:nvPicPr>
          <p:cNvPr id="251" name="Google Shape;251;p17"/>
          <p:cNvPicPr preferRelativeResize="0"/>
          <p:nvPr/>
        </p:nvPicPr>
        <p:blipFill rotWithShape="1">
          <a:blip r:embed="rId3">
            <a:alphaModFix/>
          </a:blip>
          <a:srcRect/>
          <a:stretch/>
        </p:blipFill>
        <p:spPr>
          <a:xfrm>
            <a:off x="918760" y="1581506"/>
            <a:ext cx="7431156" cy="2999208"/>
          </a:xfrm>
          <a:prstGeom prst="rect">
            <a:avLst/>
          </a:prstGeom>
          <a:noFill/>
          <a:ln>
            <a:noFill/>
          </a:ln>
        </p:spPr>
      </p:pic>
      <p:sp>
        <p:nvSpPr>
          <p:cNvPr id="252" name="Google Shape;252;p17"/>
          <p:cNvSpPr/>
          <p:nvPr/>
        </p:nvSpPr>
        <p:spPr>
          <a:xfrm>
            <a:off x="0" y="0"/>
            <a:ext cx="9144000" cy="636862"/>
          </a:xfrm>
          <a:prstGeom prst="rect">
            <a:avLst/>
          </a:prstGeom>
          <a:solidFill>
            <a:srgbClr val="F5333F"/>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013"/>
              <a:buFont typeface="Calibri"/>
              <a:buNone/>
            </a:pPr>
            <a:endParaRPr sz="1013">
              <a:solidFill>
                <a:schemeClr val="lt1"/>
              </a:solidFill>
              <a:latin typeface="Calibri"/>
              <a:ea typeface="Calibri"/>
              <a:cs typeface="Calibri"/>
              <a:sym typeface="Calibri"/>
            </a:endParaRPr>
          </a:p>
        </p:txBody>
      </p:sp>
      <p:sp>
        <p:nvSpPr>
          <p:cNvPr id="253" name="Google Shape;253;p17"/>
          <p:cNvSpPr txBox="1">
            <a:spLocks noGrp="1"/>
          </p:cNvSpPr>
          <p:nvPr>
            <p:ph type="title"/>
          </p:nvPr>
        </p:nvSpPr>
        <p:spPr>
          <a:xfrm>
            <a:off x="316679" y="121966"/>
            <a:ext cx="3735903" cy="382564"/>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lt1"/>
              </a:buClr>
              <a:buSzPts val="2400"/>
              <a:buFont typeface="Proxima Nova"/>
              <a:buNone/>
              <a:defRPr sz="2400" b="0" i="0">
                <a:solidFill>
                  <a:schemeClr val="lt1"/>
                </a:solidFill>
                <a:latin typeface="Proxima Nova"/>
                <a:ea typeface="Proxima Nova"/>
                <a:cs typeface="Proxima Nova"/>
                <a:sym typeface="Proxima Nov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254" name="Google Shape;254;p17"/>
          <p:cNvPicPr preferRelativeResize="0"/>
          <p:nvPr/>
        </p:nvPicPr>
        <p:blipFill rotWithShape="1">
          <a:blip r:embed="rId4">
            <a:alphaModFix/>
          </a:blip>
          <a:srcRect/>
          <a:stretch/>
        </p:blipFill>
        <p:spPr>
          <a:xfrm>
            <a:off x="7929288" y="210064"/>
            <a:ext cx="813630" cy="217218"/>
          </a:xfrm>
          <a:prstGeom prst="rect">
            <a:avLst/>
          </a:prstGeom>
          <a:noFill/>
          <a:ln>
            <a:noFill/>
          </a:ln>
        </p:spPr>
      </p:pic>
    </p:spTree>
  </p:cSld>
  <p:clrMapOvr>
    <a:masterClrMapping/>
  </p:clrMapOvr>
  <p:extLst>
    <p:ext uri="{DCECCB84-F9BA-43D5-87BE-67443E8EF086}">
      <p15:sldGuideLst xmlns:p15="http://schemas.microsoft.com/office/powerpoint/2012/main">
        <p15:guide id="1" orient="horz" pos="395">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Infographic 2">
  <p:cSld name="1_Title and Infographic 2">
    <p:spTree>
      <p:nvGrpSpPr>
        <p:cNvPr id="1" name="Shape 255"/>
        <p:cNvGrpSpPr/>
        <p:nvPr/>
      </p:nvGrpSpPr>
      <p:grpSpPr>
        <a:xfrm>
          <a:off x="0" y="0"/>
          <a:ext cx="0" cy="0"/>
          <a:chOff x="0" y="0"/>
          <a:chExt cx="0" cy="0"/>
        </a:xfrm>
      </p:grpSpPr>
      <p:sp>
        <p:nvSpPr>
          <p:cNvPr id="256" name="Google Shape;256;p18"/>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Clr>
                <a:srgbClr val="888888"/>
              </a:buClr>
              <a:buSzPts val="1400"/>
              <a:buFont typeface="Proxima Nova"/>
              <a:buNone/>
              <a:defRPr/>
            </a:lvl1pPr>
            <a:lvl2pPr lvl="1" algn="l">
              <a:spcBef>
                <a:spcPts val="0"/>
              </a:spcBef>
              <a:spcAft>
                <a:spcPts val="0"/>
              </a:spcAft>
              <a:buClr>
                <a:schemeClr val="dk1"/>
              </a:buClr>
              <a:buSzPts val="1400"/>
              <a:buFont typeface="Calibri"/>
              <a:buNone/>
              <a:defRPr/>
            </a:lvl2pPr>
            <a:lvl3pPr lvl="2" algn="l">
              <a:spcBef>
                <a:spcPts val="0"/>
              </a:spcBef>
              <a:spcAft>
                <a:spcPts val="0"/>
              </a:spcAft>
              <a:buClr>
                <a:schemeClr val="dk1"/>
              </a:buClr>
              <a:buSzPts val="1400"/>
              <a:buFont typeface="Calibri"/>
              <a:buNone/>
              <a:defRPr/>
            </a:lvl3pPr>
            <a:lvl4pPr lvl="3" algn="l">
              <a:spcBef>
                <a:spcPts val="0"/>
              </a:spcBef>
              <a:spcAft>
                <a:spcPts val="0"/>
              </a:spcAft>
              <a:buClr>
                <a:schemeClr val="dk1"/>
              </a:buClr>
              <a:buSzPts val="1400"/>
              <a:buFont typeface="Calibri"/>
              <a:buNone/>
              <a:defRPr/>
            </a:lvl4pPr>
            <a:lvl5pPr lvl="4" algn="l">
              <a:spcBef>
                <a:spcPts val="0"/>
              </a:spcBef>
              <a:spcAft>
                <a:spcPts val="0"/>
              </a:spcAft>
              <a:buClr>
                <a:schemeClr val="dk1"/>
              </a:buClr>
              <a:buSzPts val="1400"/>
              <a:buFont typeface="Calibri"/>
              <a:buNone/>
              <a:defRPr/>
            </a:lvl5pPr>
            <a:lvl6pPr lvl="5" algn="l">
              <a:spcBef>
                <a:spcPts val="0"/>
              </a:spcBef>
              <a:spcAft>
                <a:spcPts val="0"/>
              </a:spcAft>
              <a:buClr>
                <a:schemeClr val="dk1"/>
              </a:buClr>
              <a:buSzPts val="1400"/>
              <a:buFont typeface="Calibri"/>
              <a:buNone/>
              <a:defRPr/>
            </a:lvl6pPr>
            <a:lvl7pPr lvl="6" algn="l">
              <a:spcBef>
                <a:spcPts val="0"/>
              </a:spcBef>
              <a:spcAft>
                <a:spcPts val="0"/>
              </a:spcAft>
              <a:buClr>
                <a:schemeClr val="dk1"/>
              </a:buClr>
              <a:buSzPts val="1400"/>
              <a:buFont typeface="Calibri"/>
              <a:buNone/>
              <a:defRPr/>
            </a:lvl7pPr>
            <a:lvl8pPr lvl="7" algn="l">
              <a:spcBef>
                <a:spcPts val="0"/>
              </a:spcBef>
              <a:spcAft>
                <a:spcPts val="0"/>
              </a:spcAft>
              <a:buClr>
                <a:schemeClr val="dk1"/>
              </a:buClr>
              <a:buSzPts val="1400"/>
              <a:buFont typeface="Calibri"/>
              <a:buNone/>
              <a:defRPr/>
            </a:lvl8pPr>
            <a:lvl9pPr lvl="8" algn="l">
              <a:spcBef>
                <a:spcPts val="0"/>
              </a:spcBef>
              <a:spcAft>
                <a:spcPts val="0"/>
              </a:spcAft>
              <a:buClr>
                <a:schemeClr val="dk1"/>
              </a:buClr>
              <a:buSzPts val="1400"/>
              <a:buFont typeface="Calibri"/>
              <a:buNone/>
              <a:defRPr/>
            </a:lvl9pPr>
          </a:lstStyle>
          <a:p>
            <a:endParaRPr/>
          </a:p>
        </p:txBody>
      </p:sp>
      <p:sp>
        <p:nvSpPr>
          <p:cNvPr id="257" name="Google Shape;257;p18"/>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marR="0" lvl="0"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1pPr>
            <a:lvl2pPr marL="0" marR="0" lvl="1"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2pPr>
            <a:lvl3pPr marL="0" marR="0" lvl="2"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3pPr>
            <a:lvl4pPr marL="0" marR="0" lvl="3"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4pPr>
            <a:lvl5pPr marL="0" marR="0" lvl="4"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5pPr>
            <a:lvl6pPr marL="0" marR="0" lvl="5"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6pPr>
            <a:lvl7pPr marL="0" marR="0" lvl="6"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7pPr>
            <a:lvl8pPr marL="0" marR="0" lvl="7"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8pPr>
            <a:lvl9pPr marL="0" marR="0" lvl="8"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IN"/>
              <a:t>‹#›</a:t>
            </a:fld>
            <a:endParaRPr/>
          </a:p>
        </p:txBody>
      </p:sp>
      <p:pic>
        <p:nvPicPr>
          <p:cNvPr id="258" name="Google Shape;258;p18" descr="C:\Users\diyajoseph\Desktop\New folder (3)\Infographics-01-01.png"/>
          <p:cNvPicPr preferRelativeResize="0"/>
          <p:nvPr/>
        </p:nvPicPr>
        <p:blipFill rotWithShape="1">
          <a:blip r:embed="rId2">
            <a:alphaModFix/>
          </a:blip>
          <a:srcRect/>
          <a:stretch/>
        </p:blipFill>
        <p:spPr>
          <a:xfrm>
            <a:off x="4349184" y="1331625"/>
            <a:ext cx="3644856" cy="3644859"/>
          </a:xfrm>
          <a:prstGeom prst="rect">
            <a:avLst/>
          </a:prstGeom>
          <a:noFill/>
          <a:ln>
            <a:noFill/>
          </a:ln>
        </p:spPr>
      </p:pic>
      <p:sp>
        <p:nvSpPr>
          <p:cNvPr id="259" name="Google Shape;259;p18"/>
          <p:cNvSpPr txBox="1">
            <a:spLocks noGrp="1"/>
          </p:cNvSpPr>
          <p:nvPr>
            <p:ph type="body" idx="1"/>
          </p:nvPr>
        </p:nvSpPr>
        <p:spPr>
          <a:xfrm>
            <a:off x="630238" y="1347788"/>
            <a:ext cx="3182128" cy="2771775"/>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1820"/>
              <a:buFont typeface="Arial"/>
              <a:buNone/>
              <a:defRPr sz="182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60" name="Google Shape;260;p18"/>
          <p:cNvSpPr txBox="1">
            <a:spLocks noGrp="1"/>
          </p:cNvSpPr>
          <p:nvPr>
            <p:ph type="body" idx="2"/>
          </p:nvPr>
        </p:nvSpPr>
        <p:spPr>
          <a:xfrm>
            <a:off x="6433953" y="1722104"/>
            <a:ext cx="1331623" cy="211628"/>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rgbClr val="989898"/>
              </a:buClr>
              <a:buSzPts val="1200"/>
              <a:buFont typeface="Arial"/>
              <a:buNone/>
              <a:defRPr sz="12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61" name="Google Shape;261;p18"/>
          <p:cNvSpPr txBox="1">
            <a:spLocks noGrp="1"/>
          </p:cNvSpPr>
          <p:nvPr>
            <p:ph type="body" idx="3"/>
          </p:nvPr>
        </p:nvSpPr>
        <p:spPr>
          <a:xfrm>
            <a:off x="6433953" y="1987771"/>
            <a:ext cx="1331623" cy="211628"/>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62" name="Google Shape;262;p18"/>
          <p:cNvSpPr txBox="1">
            <a:spLocks noGrp="1"/>
          </p:cNvSpPr>
          <p:nvPr>
            <p:ph type="body" idx="4"/>
          </p:nvPr>
        </p:nvSpPr>
        <p:spPr>
          <a:xfrm>
            <a:off x="4628562" y="3026158"/>
            <a:ext cx="1182772" cy="38664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rgbClr val="989898"/>
              </a:buClr>
              <a:buSzPts val="1100"/>
              <a:buFont typeface="Arial"/>
              <a:buNone/>
              <a:defRPr sz="11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63" name="Google Shape;263;p18"/>
          <p:cNvSpPr txBox="1">
            <a:spLocks noGrp="1"/>
          </p:cNvSpPr>
          <p:nvPr>
            <p:ph type="body" idx="5"/>
          </p:nvPr>
        </p:nvSpPr>
        <p:spPr>
          <a:xfrm>
            <a:off x="7003447" y="2783735"/>
            <a:ext cx="1331623" cy="211628"/>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64" name="Google Shape;264;p18"/>
          <p:cNvSpPr txBox="1">
            <a:spLocks noGrp="1"/>
          </p:cNvSpPr>
          <p:nvPr>
            <p:ph type="body" idx="6"/>
          </p:nvPr>
        </p:nvSpPr>
        <p:spPr>
          <a:xfrm>
            <a:off x="7009593" y="3303767"/>
            <a:ext cx="1331623" cy="211628"/>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rgbClr val="989898"/>
              </a:buClr>
              <a:buSzPts val="1200"/>
              <a:buFont typeface="Arial"/>
              <a:buNone/>
              <a:defRPr sz="12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65" name="Google Shape;265;p18"/>
          <p:cNvSpPr txBox="1">
            <a:spLocks noGrp="1"/>
          </p:cNvSpPr>
          <p:nvPr>
            <p:ph type="body" idx="7"/>
          </p:nvPr>
        </p:nvSpPr>
        <p:spPr>
          <a:xfrm>
            <a:off x="7009593" y="3569434"/>
            <a:ext cx="1331623" cy="211628"/>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66" name="Google Shape;266;p18"/>
          <p:cNvSpPr txBox="1">
            <a:spLocks noGrp="1"/>
          </p:cNvSpPr>
          <p:nvPr>
            <p:ph type="body" idx="8"/>
          </p:nvPr>
        </p:nvSpPr>
        <p:spPr>
          <a:xfrm>
            <a:off x="6433953" y="4034311"/>
            <a:ext cx="1331623" cy="211628"/>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rgbClr val="989898"/>
              </a:buClr>
              <a:buSzPts val="1200"/>
              <a:buFont typeface="Arial"/>
              <a:buNone/>
              <a:defRPr sz="12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67" name="Google Shape;267;p18"/>
          <p:cNvSpPr txBox="1">
            <a:spLocks noGrp="1"/>
          </p:cNvSpPr>
          <p:nvPr>
            <p:ph type="body" idx="9"/>
          </p:nvPr>
        </p:nvSpPr>
        <p:spPr>
          <a:xfrm>
            <a:off x="6433953" y="4299978"/>
            <a:ext cx="1331623" cy="211628"/>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68" name="Google Shape;268;p18"/>
          <p:cNvSpPr txBox="1">
            <a:spLocks noGrp="1"/>
          </p:cNvSpPr>
          <p:nvPr>
            <p:ph type="body" idx="13"/>
          </p:nvPr>
        </p:nvSpPr>
        <p:spPr>
          <a:xfrm>
            <a:off x="7001132" y="2524953"/>
            <a:ext cx="1331623" cy="211628"/>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rgbClr val="989898"/>
              </a:buClr>
              <a:buSzPts val="1200"/>
              <a:buFont typeface="Arial"/>
              <a:buNone/>
              <a:defRPr sz="12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69" name="Google Shape;269;p18"/>
          <p:cNvSpPr/>
          <p:nvPr/>
        </p:nvSpPr>
        <p:spPr>
          <a:xfrm>
            <a:off x="0" y="0"/>
            <a:ext cx="9144000" cy="636862"/>
          </a:xfrm>
          <a:prstGeom prst="rect">
            <a:avLst/>
          </a:prstGeom>
          <a:solidFill>
            <a:srgbClr val="F5333F"/>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013"/>
              <a:buFont typeface="Calibri"/>
              <a:buNone/>
            </a:pPr>
            <a:endParaRPr sz="1013">
              <a:solidFill>
                <a:schemeClr val="lt1"/>
              </a:solidFill>
              <a:latin typeface="Calibri"/>
              <a:ea typeface="Calibri"/>
              <a:cs typeface="Calibri"/>
              <a:sym typeface="Calibri"/>
            </a:endParaRPr>
          </a:p>
        </p:txBody>
      </p:sp>
      <p:pic>
        <p:nvPicPr>
          <p:cNvPr id="270" name="Google Shape;270;p18"/>
          <p:cNvPicPr preferRelativeResize="0"/>
          <p:nvPr/>
        </p:nvPicPr>
        <p:blipFill rotWithShape="1">
          <a:blip r:embed="rId3">
            <a:alphaModFix/>
          </a:blip>
          <a:srcRect/>
          <a:stretch/>
        </p:blipFill>
        <p:spPr>
          <a:xfrm>
            <a:off x="7929288" y="210064"/>
            <a:ext cx="813630" cy="217218"/>
          </a:xfrm>
          <a:prstGeom prst="rect">
            <a:avLst/>
          </a:prstGeom>
          <a:noFill/>
          <a:ln>
            <a:noFill/>
          </a:ln>
        </p:spPr>
      </p:pic>
    </p:spTree>
  </p:cSld>
  <p:clrMapOvr>
    <a:masterClrMapping/>
  </p:clrMapOvr>
  <p:extLst>
    <p:ext uri="{DCECCB84-F9BA-43D5-87BE-67443E8EF086}">
      <p15:sldGuideLst xmlns:p15="http://schemas.microsoft.com/office/powerpoint/2012/main">
        <p15:guide id="1" orient="horz" pos="395">
          <p15:clr>
            <a:srgbClr val="FBAE40"/>
          </p15:clr>
        </p15:guide>
        <p15:guide id="2" orient="horz" pos="849">
          <p15:clr>
            <a:srgbClr val="FBAE40"/>
          </p15:clr>
        </p15:guide>
        <p15:guide id="3" orient="horz" pos="2663">
          <p15:clr>
            <a:srgbClr val="FBAE40"/>
          </p15:clr>
        </p15:guide>
        <p15:guide id="4" pos="254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Infographic 3">
  <p:cSld name="1_Title and Infographic 3">
    <p:spTree>
      <p:nvGrpSpPr>
        <p:cNvPr id="1" name="Shape 271"/>
        <p:cNvGrpSpPr/>
        <p:nvPr/>
      </p:nvGrpSpPr>
      <p:grpSpPr>
        <a:xfrm>
          <a:off x="0" y="0"/>
          <a:ext cx="0" cy="0"/>
          <a:chOff x="0" y="0"/>
          <a:chExt cx="0" cy="0"/>
        </a:xfrm>
      </p:grpSpPr>
      <p:sp>
        <p:nvSpPr>
          <p:cNvPr id="272" name="Google Shape;272;p19"/>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Clr>
                <a:srgbClr val="888888"/>
              </a:buClr>
              <a:buSzPts val="1400"/>
              <a:buFont typeface="Proxima Nova"/>
              <a:buNone/>
              <a:defRPr/>
            </a:lvl1pPr>
            <a:lvl2pPr lvl="1" algn="l">
              <a:spcBef>
                <a:spcPts val="0"/>
              </a:spcBef>
              <a:spcAft>
                <a:spcPts val="0"/>
              </a:spcAft>
              <a:buClr>
                <a:schemeClr val="dk1"/>
              </a:buClr>
              <a:buSzPts val="1400"/>
              <a:buFont typeface="Calibri"/>
              <a:buNone/>
              <a:defRPr/>
            </a:lvl2pPr>
            <a:lvl3pPr lvl="2" algn="l">
              <a:spcBef>
                <a:spcPts val="0"/>
              </a:spcBef>
              <a:spcAft>
                <a:spcPts val="0"/>
              </a:spcAft>
              <a:buClr>
                <a:schemeClr val="dk1"/>
              </a:buClr>
              <a:buSzPts val="1400"/>
              <a:buFont typeface="Calibri"/>
              <a:buNone/>
              <a:defRPr/>
            </a:lvl3pPr>
            <a:lvl4pPr lvl="3" algn="l">
              <a:spcBef>
                <a:spcPts val="0"/>
              </a:spcBef>
              <a:spcAft>
                <a:spcPts val="0"/>
              </a:spcAft>
              <a:buClr>
                <a:schemeClr val="dk1"/>
              </a:buClr>
              <a:buSzPts val="1400"/>
              <a:buFont typeface="Calibri"/>
              <a:buNone/>
              <a:defRPr/>
            </a:lvl4pPr>
            <a:lvl5pPr lvl="4" algn="l">
              <a:spcBef>
                <a:spcPts val="0"/>
              </a:spcBef>
              <a:spcAft>
                <a:spcPts val="0"/>
              </a:spcAft>
              <a:buClr>
                <a:schemeClr val="dk1"/>
              </a:buClr>
              <a:buSzPts val="1400"/>
              <a:buFont typeface="Calibri"/>
              <a:buNone/>
              <a:defRPr/>
            </a:lvl5pPr>
            <a:lvl6pPr lvl="5" algn="l">
              <a:spcBef>
                <a:spcPts val="0"/>
              </a:spcBef>
              <a:spcAft>
                <a:spcPts val="0"/>
              </a:spcAft>
              <a:buClr>
                <a:schemeClr val="dk1"/>
              </a:buClr>
              <a:buSzPts val="1400"/>
              <a:buFont typeface="Calibri"/>
              <a:buNone/>
              <a:defRPr/>
            </a:lvl6pPr>
            <a:lvl7pPr lvl="6" algn="l">
              <a:spcBef>
                <a:spcPts val="0"/>
              </a:spcBef>
              <a:spcAft>
                <a:spcPts val="0"/>
              </a:spcAft>
              <a:buClr>
                <a:schemeClr val="dk1"/>
              </a:buClr>
              <a:buSzPts val="1400"/>
              <a:buFont typeface="Calibri"/>
              <a:buNone/>
              <a:defRPr/>
            </a:lvl7pPr>
            <a:lvl8pPr lvl="7" algn="l">
              <a:spcBef>
                <a:spcPts val="0"/>
              </a:spcBef>
              <a:spcAft>
                <a:spcPts val="0"/>
              </a:spcAft>
              <a:buClr>
                <a:schemeClr val="dk1"/>
              </a:buClr>
              <a:buSzPts val="1400"/>
              <a:buFont typeface="Calibri"/>
              <a:buNone/>
              <a:defRPr/>
            </a:lvl8pPr>
            <a:lvl9pPr lvl="8" algn="l">
              <a:spcBef>
                <a:spcPts val="0"/>
              </a:spcBef>
              <a:spcAft>
                <a:spcPts val="0"/>
              </a:spcAft>
              <a:buClr>
                <a:schemeClr val="dk1"/>
              </a:buClr>
              <a:buSzPts val="1400"/>
              <a:buFont typeface="Calibri"/>
              <a:buNone/>
              <a:defRPr/>
            </a:lvl9pPr>
          </a:lstStyle>
          <a:p>
            <a:endParaRPr/>
          </a:p>
        </p:txBody>
      </p:sp>
      <p:sp>
        <p:nvSpPr>
          <p:cNvPr id="273" name="Google Shape;273;p19"/>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marR="0" lvl="0"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1pPr>
            <a:lvl2pPr marL="0" marR="0" lvl="1"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2pPr>
            <a:lvl3pPr marL="0" marR="0" lvl="2"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3pPr>
            <a:lvl4pPr marL="0" marR="0" lvl="3"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4pPr>
            <a:lvl5pPr marL="0" marR="0" lvl="4"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5pPr>
            <a:lvl6pPr marL="0" marR="0" lvl="5"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6pPr>
            <a:lvl7pPr marL="0" marR="0" lvl="6"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7pPr>
            <a:lvl8pPr marL="0" marR="0" lvl="7"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8pPr>
            <a:lvl9pPr marL="0" marR="0" lvl="8"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IN"/>
              <a:t>‹#›</a:t>
            </a:fld>
            <a:endParaRPr/>
          </a:p>
        </p:txBody>
      </p:sp>
      <p:sp>
        <p:nvSpPr>
          <p:cNvPr id="274" name="Google Shape;274;p19"/>
          <p:cNvSpPr txBox="1">
            <a:spLocks noGrp="1"/>
          </p:cNvSpPr>
          <p:nvPr>
            <p:ph type="body" idx="1"/>
          </p:nvPr>
        </p:nvSpPr>
        <p:spPr>
          <a:xfrm>
            <a:off x="2184783" y="1316876"/>
            <a:ext cx="1331623" cy="14816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989898"/>
              </a:buClr>
              <a:buSzPts val="1000"/>
              <a:buFont typeface="Arial"/>
              <a:buNone/>
              <a:defRPr sz="10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75" name="Google Shape;275;p19"/>
          <p:cNvSpPr txBox="1">
            <a:spLocks noGrp="1"/>
          </p:cNvSpPr>
          <p:nvPr>
            <p:ph type="body" idx="2"/>
          </p:nvPr>
        </p:nvSpPr>
        <p:spPr>
          <a:xfrm>
            <a:off x="2184783" y="1496505"/>
            <a:ext cx="1331623" cy="176979"/>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chemeClr val="dk1"/>
              </a:buClr>
              <a:buSzPts val="800"/>
              <a:buFont typeface="Arial"/>
              <a:buNone/>
              <a:defRPr sz="8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76" name="Google Shape;276;p19"/>
          <p:cNvSpPr txBox="1">
            <a:spLocks noGrp="1"/>
          </p:cNvSpPr>
          <p:nvPr>
            <p:ph type="body" idx="3"/>
          </p:nvPr>
        </p:nvSpPr>
        <p:spPr>
          <a:xfrm>
            <a:off x="2184783" y="1708544"/>
            <a:ext cx="1331623" cy="183595"/>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989898"/>
              </a:buClr>
              <a:buSzPts val="1600"/>
              <a:buFont typeface="Arial"/>
              <a:buNone/>
              <a:defRPr sz="16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77" name="Google Shape;277;p19"/>
          <p:cNvSpPr txBox="1">
            <a:spLocks noGrp="1"/>
          </p:cNvSpPr>
          <p:nvPr>
            <p:ph type="body" idx="4"/>
          </p:nvPr>
        </p:nvSpPr>
        <p:spPr>
          <a:xfrm>
            <a:off x="1648313" y="2160534"/>
            <a:ext cx="1331623" cy="14816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chemeClr val="dk1"/>
              </a:buClr>
              <a:buSzPts val="1000"/>
              <a:buFont typeface="Arial"/>
              <a:buNone/>
              <a:defRPr sz="1000" b="1"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78" name="Google Shape;278;p19"/>
          <p:cNvSpPr txBox="1">
            <a:spLocks noGrp="1"/>
          </p:cNvSpPr>
          <p:nvPr>
            <p:ph type="body" idx="5"/>
          </p:nvPr>
        </p:nvSpPr>
        <p:spPr>
          <a:xfrm>
            <a:off x="1648313" y="2340163"/>
            <a:ext cx="1331623" cy="176979"/>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chemeClr val="dk1"/>
              </a:buClr>
              <a:buSzPts val="800"/>
              <a:buFont typeface="Arial"/>
              <a:buNone/>
              <a:defRPr sz="8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79" name="Google Shape;279;p19"/>
          <p:cNvSpPr txBox="1">
            <a:spLocks noGrp="1"/>
          </p:cNvSpPr>
          <p:nvPr>
            <p:ph type="body" idx="6"/>
          </p:nvPr>
        </p:nvSpPr>
        <p:spPr>
          <a:xfrm>
            <a:off x="1648313" y="2552202"/>
            <a:ext cx="1331623" cy="183595"/>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989898"/>
              </a:buClr>
              <a:buSzPts val="1600"/>
              <a:buFont typeface="Arial"/>
              <a:buNone/>
              <a:defRPr sz="16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80" name="Google Shape;280;p19"/>
          <p:cNvSpPr txBox="1">
            <a:spLocks noGrp="1"/>
          </p:cNvSpPr>
          <p:nvPr>
            <p:ph type="body" idx="7"/>
          </p:nvPr>
        </p:nvSpPr>
        <p:spPr>
          <a:xfrm>
            <a:off x="1670695" y="3113991"/>
            <a:ext cx="1331623" cy="14816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989898"/>
              </a:buClr>
              <a:buSzPts val="1000"/>
              <a:buFont typeface="Arial"/>
              <a:buNone/>
              <a:defRPr sz="10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81" name="Google Shape;281;p19"/>
          <p:cNvSpPr txBox="1">
            <a:spLocks noGrp="1"/>
          </p:cNvSpPr>
          <p:nvPr>
            <p:ph type="body" idx="8"/>
          </p:nvPr>
        </p:nvSpPr>
        <p:spPr>
          <a:xfrm>
            <a:off x="1670695" y="3293620"/>
            <a:ext cx="1331623" cy="176979"/>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chemeClr val="dk1"/>
              </a:buClr>
              <a:buSzPts val="800"/>
              <a:buFont typeface="Arial"/>
              <a:buNone/>
              <a:defRPr sz="8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82" name="Google Shape;282;p19"/>
          <p:cNvSpPr txBox="1">
            <a:spLocks noGrp="1"/>
          </p:cNvSpPr>
          <p:nvPr>
            <p:ph type="body" idx="9"/>
          </p:nvPr>
        </p:nvSpPr>
        <p:spPr>
          <a:xfrm>
            <a:off x="1670695" y="3505659"/>
            <a:ext cx="1331623" cy="183595"/>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989898"/>
              </a:buClr>
              <a:buSzPts val="1600"/>
              <a:buFont typeface="Arial"/>
              <a:buNone/>
              <a:defRPr sz="16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83" name="Google Shape;283;p19"/>
          <p:cNvSpPr txBox="1">
            <a:spLocks noGrp="1"/>
          </p:cNvSpPr>
          <p:nvPr>
            <p:ph type="body" idx="13"/>
          </p:nvPr>
        </p:nvSpPr>
        <p:spPr>
          <a:xfrm>
            <a:off x="2154251" y="3833167"/>
            <a:ext cx="1331623" cy="14816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F1333F"/>
              </a:buClr>
              <a:buSzPts val="1000"/>
              <a:buFont typeface="Arial"/>
              <a:buNone/>
              <a:defRPr sz="1000" b="1" i="0" u="none" strike="noStrike" cap="none">
                <a:solidFill>
                  <a:srgbClr val="F1333F"/>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84" name="Google Shape;284;p19"/>
          <p:cNvSpPr txBox="1">
            <a:spLocks noGrp="1"/>
          </p:cNvSpPr>
          <p:nvPr>
            <p:ph type="body" idx="14"/>
          </p:nvPr>
        </p:nvSpPr>
        <p:spPr>
          <a:xfrm>
            <a:off x="2154251" y="4012796"/>
            <a:ext cx="1331623" cy="176979"/>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chemeClr val="dk1"/>
              </a:buClr>
              <a:buSzPts val="800"/>
              <a:buFont typeface="Arial"/>
              <a:buNone/>
              <a:defRPr sz="8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85" name="Google Shape;285;p19"/>
          <p:cNvSpPr txBox="1">
            <a:spLocks noGrp="1"/>
          </p:cNvSpPr>
          <p:nvPr>
            <p:ph type="body" idx="15"/>
          </p:nvPr>
        </p:nvSpPr>
        <p:spPr>
          <a:xfrm>
            <a:off x="2154251" y="4224835"/>
            <a:ext cx="1331623" cy="183595"/>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989898"/>
              </a:buClr>
              <a:buSzPts val="1600"/>
              <a:buFont typeface="Arial"/>
              <a:buNone/>
              <a:defRPr sz="16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86" name="Google Shape;286;p19"/>
          <p:cNvSpPr txBox="1">
            <a:spLocks noGrp="1"/>
          </p:cNvSpPr>
          <p:nvPr>
            <p:ph type="body" idx="16"/>
          </p:nvPr>
        </p:nvSpPr>
        <p:spPr>
          <a:xfrm>
            <a:off x="5711844" y="1274684"/>
            <a:ext cx="1331623" cy="14816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F1333F"/>
              </a:buClr>
              <a:buSzPts val="1000"/>
              <a:buFont typeface="Arial"/>
              <a:buNone/>
              <a:defRPr sz="1000" b="1" i="0" u="none" strike="noStrike" cap="none">
                <a:solidFill>
                  <a:srgbClr val="F1333F"/>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87" name="Google Shape;287;p19"/>
          <p:cNvSpPr txBox="1">
            <a:spLocks noGrp="1"/>
          </p:cNvSpPr>
          <p:nvPr>
            <p:ph type="body" idx="17"/>
          </p:nvPr>
        </p:nvSpPr>
        <p:spPr>
          <a:xfrm>
            <a:off x="5711844" y="1454313"/>
            <a:ext cx="1331623" cy="176979"/>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chemeClr val="dk1"/>
              </a:buClr>
              <a:buSzPts val="800"/>
              <a:buFont typeface="Arial"/>
              <a:buNone/>
              <a:defRPr sz="8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88" name="Google Shape;288;p19"/>
          <p:cNvSpPr txBox="1">
            <a:spLocks noGrp="1"/>
          </p:cNvSpPr>
          <p:nvPr>
            <p:ph type="body" idx="18"/>
          </p:nvPr>
        </p:nvSpPr>
        <p:spPr>
          <a:xfrm>
            <a:off x="5711844" y="1666352"/>
            <a:ext cx="1331623" cy="183595"/>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989898"/>
              </a:buClr>
              <a:buSzPts val="1600"/>
              <a:buFont typeface="Arial"/>
              <a:buNone/>
              <a:defRPr sz="16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89" name="Google Shape;289;p19"/>
          <p:cNvSpPr txBox="1">
            <a:spLocks noGrp="1"/>
          </p:cNvSpPr>
          <p:nvPr>
            <p:ph type="body" idx="19"/>
          </p:nvPr>
        </p:nvSpPr>
        <p:spPr>
          <a:xfrm>
            <a:off x="6247590" y="2081713"/>
            <a:ext cx="1331623" cy="14816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989898"/>
              </a:buClr>
              <a:buSzPts val="1000"/>
              <a:buFont typeface="Arial"/>
              <a:buNone/>
              <a:defRPr sz="10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90" name="Google Shape;290;p19"/>
          <p:cNvSpPr txBox="1">
            <a:spLocks noGrp="1"/>
          </p:cNvSpPr>
          <p:nvPr>
            <p:ph type="body" idx="20"/>
          </p:nvPr>
        </p:nvSpPr>
        <p:spPr>
          <a:xfrm>
            <a:off x="6247590" y="2261342"/>
            <a:ext cx="1331623" cy="176979"/>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chemeClr val="dk1"/>
              </a:buClr>
              <a:buSzPts val="800"/>
              <a:buFont typeface="Arial"/>
              <a:buNone/>
              <a:defRPr sz="8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91" name="Google Shape;291;p19"/>
          <p:cNvSpPr txBox="1">
            <a:spLocks noGrp="1"/>
          </p:cNvSpPr>
          <p:nvPr>
            <p:ph type="body" idx="21"/>
          </p:nvPr>
        </p:nvSpPr>
        <p:spPr>
          <a:xfrm>
            <a:off x="6247590" y="2473381"/>
            <a:ext cx="1331623" cy="183595"/>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989898"/>
              </a:buClr>
              <a:buSzPts val="1600"/>
              <a:buFont typeface="Arial"/>
              <a:buNone/>
              <a:defRPr sz="16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92" name="Google Shape;292;p19"/>
          <p:cNvSpPr txBox="1">
            <a:spLocks noGrp="1"/>
          </p:cNvSpPr>
          <p:nvPr>
            <p:ph type="body" idx="22"/>
          </p:nvPr>
        </p:nvSpPr>
        <p:spPr>
          <a:xfrm>
            <a:off x="6247590" y="3009669"/>
            <a:ext cx="1331623" cy="14816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F1333F"/>
              </a:buClr>
              <a:buSzPts val="1000"/>
              <a:buFont typeface="Arial"/>
              <a:buNone/>
              <a:defRPr sz="1000" b="1" i="0" u="none" strike="noStrike" cap="none">
                <a:solidFill>
                  <a:srgbClr val="F1333F"/>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93" name="Google Shape;293;p19"/>
          <p:cNvSpPr txBox="1">
            <a:spLocks noGrp="1"/>
          </p:cNvSpPr>
          <p:nvPr>
            <p:ph type="body" idx="23"/>
          </p:nvPr>
        </p:nvSpPr>
        <p:spPr>
          <a:xfrm>
            <a:off x="6247590" y="3189298"/>
            <a:ext cx="1331623" cy="176979"/>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chemeClr val="dk1"/>
              </a:buClr>
              <a:buSzPts val="800"/>
              <a:buFont typeface="Arial"/>
              <a:buNone/>
              <a:defRPr sz="8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94" name="Google Shape;294;p19"/>
          <p:cNvSpPr txBox="1">
            <a:spLocks noGrp="1"/>
          </p:cNvSpPr>
          <p:nvPr>
            <p:ph type="body" idx="24"/>
          </p:nvPr>
        </p:nvSpPr>
        <p:spPr>
          <a:xfrm>
            <a:off x="6247590" y="3401337"/>
            <a:ext cx="1331623" cy="183595"/>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989898"/>
              </a:buClr>
              <a:buSzPts val="1600"/>
              <a:buFont typeface="Arial"/>
              <a:buNone/>
              <a:defRPr sz="16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95" name="Google Shape;295;p19"/>
          <p:cNvSpPr txBox="1">
            <a:spLocks noGrp="1"/>
          </p:cNvSpPr>
          <p:nvPr>
            <p:ph type="body" idx="25"/>
          </p:nvPr>
        </p:nvSpPr>
        <p:spPr>
          <a:xfrm>
            <a:off x="5911033" y="3827718"/>
            <a:ext cx="1331623" cy="14816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989898"/>
              </a:buClr>
              <a:buSzPts val="1000"/>
              <a:buFont typeface="Arial"/>
              <a:buNone/>
              <a:defRPr sz="10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96" name="Google Shape;296;p19"/>
          <p:cNvSpPr txBox="1">
            <a:spLocks noGrp="1"/>
          </p:cNvSpPr>
          <p:nvPr>
            <p:ph type="body" idx="26"/>
          </p:nvPr>
        </p:nvSpPr>
        <p:spPr>
          <a:xfrm>
            <a:off x="5911033" y="4007347"/>
            <a:ext cx="1331623" cy="176979"/>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chemeClr val="dk1"/>
              </a:buClr>
              <a:buSzPts val="800"/>
              <a:buFont typeface="Arial"/>
              <a:buNone/>
              <a:defRPr sz="8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97" name="Google Shape;297;p19"/>
          <p:cNvSpPr txBox="1">
            <a:spLocks noGrp="1"/>
          </p:cNvSpPr>
          <p:nvPr>
            <p:ph type="body" idx="27"/>
          </p:nvPr>
        </p:nvSpPr>
        <p:spPr>
          <a:xfrm>
            <a:off x="5911033" y="4219386"/>
            <a:ext cx="1331623" cy="183595"/>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989898"/>
              </a:buClr>
              <a:buSzPts val="1600"/>
              <a:buFont typeface="Arial"/>
              <a:buNone/>
              <a:defRPr sz="16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grpSp>
        <p:nvGrpSpPr>
          <p:cNvPr id="298" name="Google Shape;298;p19"/>
          <p:cNvGrpSpPr/>
          <p:nvPr/>
        </p:nvGrpSpPr>
        <p:grpSpPr>
          <a:xfrm>
            <a:off x="3064089" y="1322496"/>
            <a:ext cx="3130304" cy="3130304"/>
            <a:chOff x="1725851" y="197234"/>
            <a:chExt cx="4799362" cy="4799363"/>
          </a:xfrm>
        </p:grpSpPr>
        <p:sp>
          <p:nvSpPr>
            <p:cNvPr id="299" name="Google Shape;299;p19"/>
            <p:cNvSpPr/>
            <p:nvPr/>
          </p:nvSpPr>
          <p:spPr>
            <a:xfrm>
              <a:off x="2160294" y="631678"/>
              <a:ext cx="3930473" cy="3930474"/>
            </a:xfrm>
            <a:prstGeom prst="blockArc">
              <a:avLst>
                <a:gd name="adj1" fmla="val 13500000"/>
                <a:gd name="adj2" fmla="val 16200000"/>
                <a:gd name="adj3" fmla="val 3430"/>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300" name="Google Shape;300;p19"/>
            <p:cNvSpPr/>
            <p:nvPr/>
          </p:nvSpPr>
          <p:spPr>
            <a:xfrm>
              <a:off x="2160294" y="631678"/>
              <a:ext cx="3930473" cy="3930474"/>
            </a:xfrm>
            <a:prstGeom prst="blockArc">
              <a:avLst>
                <a:gd name="adj1" fmla="val 10800000"/>
                <a:gd name="adj2" fmla="val 13500000"/>
                <a:gd name="adj3" fmla="val 3430"/>
              </a:avLst>
            </a:prstGeom>
            <a:solidFill>
              <a:srgbClr val="9D9D9D"/>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301" name="Google Shape;301;p19"/>
            <p:cNvSpPr/>
            <p:nvPr/>
          </p:nvSpPr>
          <p:spPr>
            <a:xfrm>
              <a:off x="2160294" y="631678"/>
              <a:ext cx="3930473" cy="3930474"/>
            </a:xfrm>
            <a:prstGeom prst="blockArc">
              <a:avLst>
                <a:gd name="adj1" fmla="val 8100000"/>
                <a:gd name="adj2" fmla="val 10800000"/>
                <a:gd name="adj3" fmla="val 3430"/>
              </a:avLst>
            </a:prstGeom>
            <a:solidFill>
              <a:schemeClr val="dk1"/>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302" name="Google Shape;302;p19"/>
            <p:cNvSpPr/>
            <p:nvPr/>
          </p:nvSpPr>
          <p:spPr>
            <a:xfrm>
              <a:off x="2160294" y="631678"/>
              <a:ext cx="3930473" cy="3930474"/>
            </a:xfrm>
            <a:prstGeom prst="blockArc">
              <a:avLst>
                <a:gd name="adj1" fmla="val 5400000"/>
                <a:gd name="adj2" fmla="val 8100000"/>
                <a:gd name="adj3" fmla="val 3430"/>
              </a:avLst>
            </a:prstGeom>
            <a:solidFill>
              <a:srgbClr val="B4B4B4"/>
            </a:solidFill>
            <a:ln w="9525" cap="flat" cmpd="sng">
              <a:solidFill>
                <a:srgbClr val="A8A8A8"/>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1800"/>
                <a:buFont typeface="Calibri"/>
                <a:buNone/>
              </a:pPr>
              <a:endParaRPr sz="1800">
                <a:solidFill>
                  <a:schemeClr val="lt1"/>
                </a:solidFill>
                <a:latin typeface="Calibri"/>
                <a:ea typeface="Calibri"/>
                <a:cs typeface="Calibri"/>
                <a:sym typeface="Calibri"/>
              </a:endParaRPr>
            </a:p>
          </p:txBody>
        </p:sp>
        <p:sp>
          <p:nvSpPr>
            <p:cNvPr id="303" name="Google Shape;303;p19"/>
            <p:cNvSpPr/>
            <p:nvPr/>
          </p:nvSpPr>
          <p:spPr>
            <a:xfrm>
              <a:off x="2160294" y="631678"/>
              <a:ext cx="3930473" cy="3930474"/>
            </a:xfrm>
            <a:prstGeom prst="blockArc">
              <a:avLst>
                <a:gd name="adj1" fmla="val 2700000"/>
                <a:gd name="adj2" fmla="val 5400000"/>
                <a:gd name="adj3" fmla="val 3430"/>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304" name="Google Shape;304;p19"/>
            <p:cNvSpPr/>
            <p:nvPr/>
          </p:nvSpPr>
          <p:spPr>
            <a:xfrm>
              <a:off x="2160294" y="631678"/>
              <a:ext cx="3930473" cy="3930474"/>
            </a:xfrm>
            <a:prstGeom prst="blockArc">
              <a:avLst>
                <a:gd name="adj1" fmla="val 0"/>
                <a:gd name="adj2" fmla="val 2700000"/>
                <a:gd name="adj3" fmla="val 3430"/>
              </a:avLst>
            </a:prstGeom>
            <a:solidFill>
              <a:srgbClr val="F6323E"/>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305" name="Google Shape;305;p19"/>
            <p:cNvSpPr/>
            <p:nvPr/>
          </p:nvSpPr>
          <p:spPr>
            <a:xfrm>
              <a:off x="2160294" y="631678"/>
              <a:ext cx="3930473" cy="3930474"/>
            </a:xfrm>
            <a:prstGeom prst="blockArc">
              <a:avLst>
                <a:gd name="adj1" fmla="val 18900000"/>
                <a:gd name="adj2" fmla="val 0"/>
                <a:gd name="adj3" fmla="val 3430"/>
              </a:avLst>
            </a:prstGeom>
            <a:solidFill>
              <a:srgbClr val="CCCCCC"/>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306" name="Google Shape;306;p19"/>
            <p:cNvSpPr/>
            <p:nvPr/>
          </p:nvSpPr>
          <p:spPr>
            <a:xfrm>
              <a:off x="2160294" y="631678"/>
              <a:ext cx="3930473" cy="3930474"/>
            </a:xfrm>
            <a:prstGeom prst="blockArc">
              <a:avLst>
                <a:gd name="adj1" fmla="val 16200000"/>
                <a:gd name="adj2" fmla="val 18900000"/>
                <a:gd name="adj3" fmla="val 3430"/>
              </a:avLst>
            </a:prstGeom>
            <a:solidFill>
              <a:srgbClr val="F6323E"/>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307" name="Google Shape;307;p19"/>
            <p:cNvSpPr/>
            <p:nvPr/>
          </p:nvSpPr>
          <p:spPr>
            <a:xfrm>
              <a:off x="3128723" y="1600108"/>
              <a:ext cx="1993614" cy="1993614"/>
            </a:xfrm>
            <a:custGeom>
              <a:avLst/>
              <a:gdLst/>
              <a:ahLst/>
              <a:cxnLst/>
              <a:rect l="l" t="t" r="r" b="b"/>
              <a:pathLst>
                <a:path w="1993614" h="1993614" extrusionOk="0">
                  <a:moveTo>
                    <a:pt x="0" y="996807"/>
                  </a:moveTo>
                  <a:cubicBezTo>
                    <a:pt x="0" y="446286"/>
                    <a:pt x="446286" y="0"/>
                    <a:pt x="996807" y="0"/>
                  </a:cubicBezTo>
                  <a:cubicBezTo>
                    <a:pt x="1547328" y="0"/>
                    <a:pt x="1993614" y="446286"/>
                    <a:pt x="1993614" y="996807"/>
                  </a:cubicBezTo>
                  <a:cubicBezTo>
                    <a:pt x="1993614" y="1547328"/>
                    <a:pt x="1547328" y="1993614"/>
                    <a:pt x="996807" y="1993614"/>
                  </a:cubicBezTo>
                  <a:cubicBezTo>
                    <a:pt x="446286" y="1993614"/>
                    <a:pt x="0" y="1547328"/>
                    <a:pt x="0" y="996807"/>
                  </a:cubicBezTo>
                  <a:close/>
                </a:path>
              </a:pathLst>
            </a:custGeom>
            <a:noFill/>
            <a:ln w="50800" cap="flat" cmpd="sng">
              <a:solidFill>
                <a:srgbClr val="4C4C4C"/>
              </a:solidFill>
              <a:prstDash val="solid"/>
              <a:miter lim="800000"/>
              <a:headEnd type="none" w="sm" len="sm"/>
              <a:tailEnd type="none" w="sm" len="sm"/>
            </a:ln>
            <a:effectLst>
              <a:outerShdw blurRad="50800" dist="38100" dir="8100000" algn="tr" rotWithShape="0">
                <a:srgbClr val="000000">
                  <a:alpha val="40000"/>
                </a:srgbClr>
              </a:outerShdw>
            </a:effectLst>
          </p:spPr>
          <p:txBody>
            <a:bodyPr spcFirstLastPara="1" wrap="square" lIns="307175" tIns="307175" rIns="307175" bIns="307175" anchor="ctr" anchorCtr="0">
              <a:noAutofit/>
            </a:bodyPr>
            <a:lstStyle/>
            <a:p>
              <a:pPr marL="0" marR="0" lvl="0" indent="0" algn="ctr" rtl="0">
                <a:lnSpc>
                  <a:spcPct val="90000"/>
                </a:lnSpc>
                <a:spcBef>
                  <a:spcPts val="0"/>
                </a:spcBef>
                <a:spcAft>
                  <a:spcPts val="0"/>
                </a:spcAft>
                <a:buClr>
                  <a:schemeClr val="dk1"/>
                </a:buClr>
                <a:buSzPts val="1200"/>
                <a:buFont typeface="Calibri"/>
                <a:buNone/>
              </a:pPr>
              <a:endParaRPr sz="1200">
                <a:solidFill>
                  <a:srgbClr val="4C4C4C"/>
                </a:solidFill>
                <a:latin typeface="Roboto"/>
                <a:ea typeface="Roboto"/>
                <a:cs typeface="Roboto"/>
                <a:sym typeface="Roboto"/>
              </a:endParaRPr>
            </a:p>
          </p:txBody>
        </p:sp>
        <p:sp>
          <p:nvSpPr>
            <p:cNvPr id="308" name="Google Shape;308;p19"/>
            <p:cNvSpPr/>
            <p:nvPr/>
          </p:nvSpPr>
          <p:spPr>
            <a:xfrm>
              <a:off x="3657379" y="197234"/>
              <a:ext cx="936302" cy="936302"/>
            </a:xfrm>
            <a:custGeom>
              <a:avLst/>
              <a:gdLst/>
              <a:ahLst/>
              <a:cxnLst/>
              <a:rect l="l" t="t" r="r" b="b"/>
              <a:pathLst>
                <a:path w="936302" h="936302" extrusionOk="0">
                  <a:moveTo>
                    <a:pt x="0" y="468151"/>
                  </a:moveTo>
                  <a:cubicBezTo>
                    <a:pt x="0" y="209598"/>
                    <a:pt x="209598" y="0"/>
                    <a:pt x="468151" y="0"/>
                  </a:cubicBezTo>
                  <a:cubicBezTo>
                    <a:pt x="726704" y="0"/>
                    <a:pt x="936302" y="209598"/>
                    <a:pt x="936302" y="468151"/>
                  </a:cubicBezTo>
                  <a:cubicBezTo>
                    <a:pt x="936302" y="726704"/>
                    <a:pt x="726704" y="936302"/>
                    <a:pt x="468151" y="936302"/>
                  </a:cubicBezTo>
                  <a:cubicBezTo>
                    <a:pt x="209598" y="936302"/>
                    <a:pt x="0" y="726704"/>
                    <a:pt x="0" y="468151"/>
                  </a:cubicBezTo>
                  <a:close/>
                </a:path>
              </a:pathLst>
            </a:custGeom>
            <a:solidFill>
              <a:srgbClr val="F7F7F7"/>
            </a:solidFill>
            <a:ln w="57150" cap="flat" cmpd="sng">
              <a:solidFill>
                <a:srgbClr val="F6323E"/>
              </a:solidFill>
              <a:prstDash val="solid"/>
              <a:miter lim="800000"/>
              <a:headEnd type="none" w="sm" len="sm"/>
              <a:tailEnd type="none" w="sm" len="sm"/>
            </a:ln>
          </p:spPr>
          <p:txBody>
            <a:bodyPr spcFirstLastPara="1" wrap="square" lIns="163775" tIns="163775" rIns="163775" bIns="163775" anchor="ctr" anchorCtr="0">
              <a:noAutofit/>
            </a:bodyPr>
            <a:lstStyle/>
            <a:p>
              <a:pPr marL="0" marR="0" lvl="0" indent="0" algn="ctr" rtl="0">
                <a:lnSpc>
                  <a:spcPct val="90000"/>
                </a:lnSpc>
                <a:spcBef>
                  <a:spcPts val="0"/>
                </a:spcBef>
                <a:spcAft>
                  <a:spcPts val="0"/>
                </a:spcAft>
                <a:buClr>
                  <a:schemeClr val="dk1"/>
                </a:buClr>
                <a:buSzPts val="2100"/>
                <a:buFont typeface="Calibri"/>
                <a:buNone/>
              </a:pPr>
              <a:endParaRPr sz="2100">
                <a:solidFill>
                  <a:schemeClr val="lt1"/>
                </a:solidFill>
                <a:latin typeface="Calibri"/>
                <a:ea typeface="Calibri"/>
                <a:cs typeface="Calibri"/>
                <a:sym typeface="Calibri"/>
              </a:endParaRPr>
            </a:p>
          </p:txBody>
        </p:sp>
        <p:sp>
          <p:nvSpPr>
            <p:cNvPr id="309" name="Google Shape;309;p19"/>
            <p:cNvSpPr/>
            <p:nvPr/>
          </p:nvSpPr>
          <p:spPr>
            <a:xfrm>
              <a:off x="5023178" y="762966"/>
              <a:ext cx="936302" cy="936302"/>
            </a:xfrm>
            <a:custGeom>
              <a:avLst/>
              <a:gdLst/>
              <a:ahLst/>
              <a:cxnLst/>
              <a:rect l="l" t="t" r="r" b="b"/>
              <a:pathLst>
                <a:path w="936302" h="936302" extrusionOk="0">
                  <a:moveTo>
                    <a:pt x="0" y="468151"/>
                  </a:moveTo>
                  <a:cubicBezTo>
                    <a:pt x="0" y="209598"/>
                    <a:pt x="209598" y="0"/>
                    <a:pt x="468151" y="0"/>
                  </a:cubicBezTo>
                  <a:cubicBezTo>
                    <a:pt x="726704" y="0"/>
                    <a:pt x="936302" y="209598"/>
                    <a:pt x="936302" y="468151"/>
                  </a:cubicBezTo>
                  <a:cubicBezTo>
                    <a:pt x="936302" y="726704"/>
                    <a:pt x="726704" y="936302"/>
                    <a:pt x="468151" y="936302"/>
                  </a:cubicBezTo>
                  <a:cubicBezTo>
                    <a:pt x="209598" y="936302"/>
                    <a:pt x="0" y="726704"/>
                    <a:pt x="0" y="468151"/>
                  </a:cubicBezTo>
                  <a:close/>
                </a:path>
              </a:pathLst>
            </a:custGeom>
            <a:solidFill>
              <a:srgbClr val="F7F7F7"/>
            </a:solidFill>
            <a:ln w="57150" cap="flat" cmpd="sng">
              <a:solidFill>
                <a:srgbClr val="CCCCCC"/>
              </a:solidFill>
              <a:prstDash val="solid"/>
              <a:miter lim="800000"/>
              <a:headEnd type="none" w="sm" len="sm"/>
              <a:tailEnd type="none" w="sm" len="sm"/>
            </a:ln>
          </p:spPr>
          <p:txBody>
            <a:bodyPr spcFirstLastPara="1" wrap="square" lIns="163775" tIns="163775" rIns="163775" bIns="163775" anchor="ctr" anchorCtr="0">
              <a:noAutofit/>
            </a:bodyPr>
            <a:lstStyle/>
            <a:p>
              <a:pPr marL="0" marR="0" lvl="0" indent="0" algn="ctr" rtl="0">
                <a:lnSpc>
                  <a:spcPct val="90000"/>
                </a:lnSpc>
                <a:spcBef>
                  <a:spcPts val="0"/>
                </a:spcBef>
                <a:spcAft>
                  <a:spcPts val="0"/>
                </a:spcAft>
                <a:buClr>
                  <a:schemeClr val="dk1"/>
                </a:buClr>
                <a:buSzPts val="2100"/>
                <a:buFont typeface="Calibri"/>
                <a:buNone/>
              </a:pPr>
              <a:endParaRPr sz="2100">
                <a:solidFill>
                  <a:schemeClr val="lt1"/>
                </a:solidFill>
                <a:latin typeface="Calibri"/>
                <a:ea typeface="Calibri"/>
                <a:cs typeface="Calibri"/>
                <a:sym typeface="Calibri"/>
              </a:endParaRPr>
            </a:p>
          </p:txBody>
        </p:sp>
        <p:sp>
          <p:nvSpPr>
            <p:cNvPr id="310" name="Google Shape;310;p19"/>
            <p:cNvSpPr/>
            <p:nvPr/>
          </p:nvSpPr>
          <p:spPr>
            <a:xfrm>
              <a:off x="5588911" y="2128764"/>
              <a:ext cx="936302" cy="936302"/>
            </a:xfrm>
            <a:custGeom>
              <a:avLst/>
              <a:gdLst/>
              <a:ahLst/>
              <a:cxnLst/>
              <a:rect l="l" t="t" r="r" b="b"/>
              <a:pathLst>
                <a:path w="936302" h="936302" extrusionOk="0">
                  <a:moveTo>
                    <a:pt x="0" y="468151"/>
                  </a:moveTo>
                  <a:cubicBezTo>
                    <a:pt x="0" y="209598"/>
                    <a:pt x="209598" y="0"/>
                    <a:pt x="468151" y="0"/>
                  </a:cubicBezTo>
                  <a:cubicBezTo>
                    <a:pt x="726704" y="0"/>
                    <a:pt x="936302" y="209598"/>
                    <a:pt x="936302" y="468151"/>
                  </a:cubicBezTo>
                  <a:cubicBezTo>
                    <a:pt x="936302" y="726704"/>
                    <a:pt x="726704" y="936302"/>
                    <a:pt x="468151" y="936302"/>
                  </a:cubicBezTo>
                  <a:cubicBezTo>
                    <a:pt x="209598" y="936302"/>
                    <a:pt x="0" y="726704"/>
                    <a:pt x="0" y="468151"/>
                  </a:cubicBezTo>
                  <a:close/>
                </a:path>
              </a:pathLst>
            </a:custGeom>
            <a:solidFill>
              <a:srgbClr val="F7F7F7"/>
            </a:solidFill>
            <a:ln w="57150" cap="flat" cmpd="sng">
              <a:solidFill>
                <a:srgbClr val="F6323E"/>
              </a:solidFill>
              <a:prstDash val="solid"/>
              <a:miter lim="800000"/>
              <a:headEnd type="none" w="sm" len="sm"/>
              <a:tailEnd type="none" w="sm" len="sm"/>
            </a:ln>
          </p:spPr>
          <p:txBody>
            <a:bodyPr spcFirstLastPara="1" wrap="square" lIns="163775" tIns="163775" rIns="163775" bIns="163775" anchor="ctr" anchorCtr="0">
              <a:noAutofit/>
            </a:bodyPr>
            <a:lstStyle/>
            <a:p>
              <a:pPr marL="0" marR="0" lvl="0" indent="0" algn="ctr" rtl="0">
                <a:lnSpc>
                  <a:spcPct val="90000"/>
                </a:lnSpc>
                <a:spcBef>
                  <a:spcPts val="0"/>
                </a:spcBef>
                <a:spcAft>
                  <a:spcPts val="0"/>
                </a:spcAft>
                <a:buClr>
                  <a:schemeClr val="dk1"/>
                </a:buClr>
                <a:buSzPts val="2100"/>
                <a:buFont typeface="Calibri"/>
                <a:buNone/>
              </a:pPr>
              <a:endParaRPr sz="2100">
                <a:solidFill>
                  <a:schemeClr val="lt1"/>
                </a:solidFill>
                <a:latin typeface="Calibri"/>
                <a:ea typeface="Calibri"/>
                <a:cs typeface="Calibri"/>
                <a:sym typeface="Calibri"/>
              </a:endParaRPr>
            </a:p>
          </p:txBody>
        </p:sp>
        <p:sp>
          <p:nvSpPr>
            <p:cNvPr id="311" name="Google Shape;311;p19"/>
            <p:cNvSpPr/>
            <p:nvPr/>
          </p:nvSpPr>
          <p:spPr>
            <a:xfrm>
              <a:off x="5023177" y="3494562"/>
              <a:ext cx="936302" cy="936302"/>
            </a:xfrm>
            <a:custGeom>
              <a:avLst/>
              <a:gdLst/>
              <a:ahLst/>
              <a:cxnLst/>
              <a:rect l="l" t="t" r="r" b="b"/>
              <a:pathLst>
                <a:path w="936302" h="936302" extrusionOk="0">
                  <a:moveTo>
                    <a:pt x="0" y="468151"/>
                  </a:moveTo>
                  <a:cubicBezTo>
                    <a:pt x="0" y="209598"/>
                    <a:pt x="209598" y="0"/>
                    <a:pt x="468151" y="0"/>
                  </a:cubicBezTo>
                  <a:cubicBezTo>
                    <a:pt x="726704" y="0"/>
                    <a:pt x="936302" y="209598"/>
                    <a:pt x="936302" y="468151"/>
                  </a:cubicBezTo>
                  <a:cubicBezTo>
                    <a:pt x="936302" y="726704"/>
                    <a:pt x="726704" y="936302"/>
                    <a:pt x="468151" y="936302"/>
                  </a:cubicBezTo>
                  <a:cubicBezTo>
                    <a:pt x="209598" y="936302"/>
                    <a:pt x="0" y="726704"/>
                    <a:pt x="0" y="468151"/>
                  </a:cubicBezTo>
                  <a:close/>
                </a:path>
              </a:pathLst>
            </a:custGeom>
            <a:solidFill>
              <a:srgbClr val="F1F1F2"/>
            </a:solidFill>
            <a:ln w="57150" cap="flat" cmpd="sng">
              <a:solidFill>
                <a:srgbClr val="9D9D9D"/>
              </a:solidFill>
              <a:prstDash val="solid"/>
              <a:miter lim="800000"/>
              <a:headEnd type="none" w="sm" len="sm"/>
              <a:tailEnd type="none" w="sm" len="sm"/>
            </a:ln>
          </p:spPr>
          <p:txBody>
            <a:bodyPr spcFirstLastPara="1" wrap="square" lIns="163775" tIns="163775" rIns="163775" bIns="163775" anchor="ctr" anchorCtr="0">
              <a:noAutofit/>
            </a:bodyPr>
            <a:lstStyle/>
            <a:p>
              <a:pPr marL="0" marR="0" lvl="0" indent="0" algn="ctr" rtl="0">
                <a:lnSpc>
                  <a:spcPct val="90000"/>
                </a:lnSpc>
                <a:spcBef>
                  <a:spcPts val="0"/>
                </a:spcBef>
                <a:spcAft>
                  <a:spcPts val="0"/>
                </a:spcAft>
                <a:buClr>
                  <a:schemeClr val="dk1"/>
                </a:buClr>
                <a:buSzPts val="2100"/>
                <a:buFont typeface="Calibri"/>
                <a:buNone/>
              </a:pPr>
              <a:endParaRPr sz="2100">
                <a:solidFill>
                  <a:schemeClr val="lt1"/>
                </a:solidFill>
                <a:latin typeface="Calibri"/>
                <a:ea typeface="Calibri"/>
                <a:cs typeface="Calibri"/>
                <a:sym typeface="Calibri"/>
              </a:endParaRPr>
            </a:p>
          </p:txBody>
        </p:sp>
        <p:sp>
          <p:nvSpPr>
            <p:cNvPr id="312" name="Google Shape;312;p19"/>
            <p:cNvSpPr/>
            <p:nvPr/>
          </p:nvSpPr>
          <p:spPr>
            <a:xfrm>
              <a:off x="3657379" y="4060295"/>
              <a:ext cx="936302" cy="936302"/>
            </a:xfrm>
            <a:custGeom>
              <a:avLst/>
              <a:gdLst/>
              <a:ahLst/>
              <a:cxnLst/>
              <a:rect l="l" t="t" r="r" b="b"/>
              <a:pathLst>
                <a:path w="936302" h="936302" extrusionOk="0">
                  <a:moveTo>
                    <a:pt x="0" y="468151"/>
                  </a:moveTo>
                  <a:cubicBezTo>
                    <a:pt x="0" y="209598"/>
                    <a:pt x="209598" y="0"/>
                    <a:pt x="468151" y="0"/>
                  </a:cubicBezTo>
                  <a:cubicBezTo>
                    <a:pt x="726704" y="0"/>
                    <a:pt x="936302" y="209598"/>
                    <a:pt x="936302" y="468151"/>
                  </a:cubicBezTo>
                  <a:cubicBezTo>
                    <a:pt x="936302" y="726704"/>
                    <a:pt x="726704" y="936302"/>
                    <a:pt x="468151" y="936302"/>
                  </a:cubicBezTo>
                  <a:cubicBezTo>
                    <a:pt x="209598" y="936302"/>
                    <a:pt x="0" y="726704"/>
                    <a:pt x="0" y="468151"/>
                  </a:cubicBezTo>
                  <a:close/>
                </a:path>
              </a:pathLst>
            </a:custGeom>
            <a:solidFill>
              <a:srgbClr val="F1F1F2"/>
            </a:solidFill>
            <a:ln w="57150" cap="flat" cmpd="sng">
              <a:solidFill>
                <a:srgbClr val="F6323E"/>
              </a:solidFill>
              <a:prstDash val="solid"/>
              <a:miter lim="800000"/>
              <a:headEnd type="none" w="sm" len="sm"/>
              <a:tailEnd type="none" w="sm" len="sm"/>
            </a:ln>
          </p:spPr>
          <p:txBody>
            <a:bodyPr spcFirstLastPara="1" wrap="square" lIns="187900" tIns="187900" rIns="187900" bIns="187900" anchor="ctr" anchorCtr="0">
              <a:noAutofit/>
            </a:bodyPr>
            <a:lstStyle/>
            <a:p>
              <a:pPr marL="0" marR="0" lvl="0" indent="0" algn="ctr" rtl="0">
                <a:lnSpc>
                  <a:spcPct val="90000"/>
                </a:lnSpc>
                <a:spcBef>
                  <a:spcPts val="0"/>
                </a:spcBef>
                <a:spcAft>
                  <a:spcPts val="0"/>
                </a:spcAft>
                <a:buClr>
                  <a:schemeClr val="dk1"/>
                </a:buClr>
                <a:buSzPts val="4000"/>
                <a:buFont typeface="Calibri"/>
                <a:buNone/>
              </a:pPr>
              <a:endParaRPr sz="4000">
                <a:solidFill>
                  <a:schemeClr val="lt1"/>
                </a:solidFill>
                <a:latin typeface="Calibri"/>
                <a:ea typeface="Calibri"/>
                <a:cs typeface="Calibri"/>
                <a:sym typeface="Calibri"/>
              </a:endParaRPr>
            </a:p>
          </p:txBody>
        </p:sp>
        <p:sp>
          <p:nvSpPr>
            <p:cNvPr id="313" name="Google Shape;313;p19"/>
            <p:cNvSpPr/>
            <p:nvPr/>
          </p:nvSpPr>
          <p:spPr>
            <a:xfrm>
              <a:off x="2291582" y="3494564"/>
              <a:ext cx="936302" cy="936302"/>
            </a:xfrm>
            <a:custGeom>
              <a:avLst/>
              <a:gdLst/>
              <a:ahLst/>
              <a:cxnLst/>
              <a:rect l="l" t="t" r="r" b="b"/>
              <a:pathLst>
                <a:path w="936302" h="936302" extrusionOk="0">
                  <a:moveTo>
                    <a:pt x="0" y="468151"/>
                  </a:moveTo>
                  <a:cubicBezTo>
                    <a:pt x="0" y="209598"/>
                    <a:pt x="209598" y="0"/>
                    <a:pt x="468151" y="0"/>
                  </a:cubicBezTo>
                  <a:cubicBezTo>
                    <a:pt x="726704" y="0"/>
                    <a:pt x="936302" y="209598"/>
                    <a:pt x="936302" y="468151"/>
                  </a:cubicBezTo>
                  <a:cubicBezTo>
                    <a:pt x="936302" y="726704"/>
                    <a:pt x="726704" y="936302"/>
                    <a:pt x="468151" y="936302"/>
                  </a:cubicBezTo>
                  <a:cubicBezTo>
                    <a:pt x="209598" y="936302"/>
                    <a:pt x="0" y="726704"/>
                    <a:pt x="0" y="468151"/>
                  </a:cubicBezTo>
                  <a:close/>
                </a:path>
              </a:pathLst>
            </a:custGeom>
            <a:solidFill>
              <a:srgbClr val="F1F1F2"/>
            </a:solidFill>
            <a:ln w="57150" cap="flat" cmpd="sng">
              <a:solidFill>
                <a:srgbClr val="A8A8A8"/>
              </a:solidFill>
              <a:prstDash val="solid"/>
              <a:miter lim="800000"/>
              <a:headEnd type="none" w="sm" len="sm"/>
              <a:tailEnd type="none" w="sm" len="sm"/>
            </a:ln>
          </p:spPr>
          <p:txBody>
            <a:bodyPr spcFirstLastPara="1" wrap="square" lIns="187900" tIns="187900" rIns="187900" bIns="187900" anchor="ctr" anchorCtr="0">
              <a:noAutofit/>
            </a:bodyPr>
            <a:lstStyle/>
            <a:p>
              <a:pPr marL="0" marR="0" lvl="0" indent="0" algn="ctr" rtl="0">
                <a:lnSpc>
                  <a:spcPct val="90000"/>
                </a:lnSpc>
                <a:spcBef>
                  <a:spcPts val="0"/>
                </a:spcBef>
                <a:spcAft>
                  <a:spcPts val="0"/>
                </a:spcAft>
                <a:buClr>
                  <a:schemeClr val="dk1"/>
                </a:buClr>
                <a:buSzPts val="4000"/>
                <a:buFont typeface="Calibri"/>
                <a:buNone/>
              </a:pPr>
              <a:endParaRPr sz="4000">
                <a:solidFill>
                  <a:schemeClr val="lt1"/>
                </a:solidFill>
                <a:latin typeface="Calibri"/>
                <a:ea typeface="Calibri"/>
                <a:cs typeface="Calibri"/>
                <a:sym typeface="Calibri"/>
              </a:endParaRPr>
            </a:p>
          </p:txBody>
        </p:sp>
        <p:sp>
          <p:nvSpPr>
            <p:cNvPr id="314" name="Google Shape;314;p19"/>
            <p:cNvSpPr/>
            <p:nvPr/>
          </p:nvSpPr>
          <p:spPr>
            <a:xfrm>
              <a:off x="1725851" y="2128764"/>
              <a:ext cx="936302" cy="936302"/>
            </a:xfrm>
            <a:custGeom>
              <a:avLst/>
              <a:gdLst/>
              <a:ahLst/>
              <a:cxnLst/>
              <a:rect l="l" t="t" r="r" b="b"/>
              <a:pathLst>
                <a:path w="936302" h="936302" extrusionOk="0">
                  <a:moveTo>
                    <a:pt x="0" y="468151"/>
                  </a:moveTo>
                  <a:cubicBezTo>
                    <a:pt x="0" y="209598"/>
                    <a:pt x="209598" y="0"/>
                    <a:pt x="468151" y="0"/>
                  </a:cubicBezTo>
                  <a:cubicBezTo>
                    <a:pt x="726704" y="0"/>
                    <a:pt x="936302" y="209598"/>
                    <a:pt x="936302" y="468151"/>
                  </a:cubicBezTo>
                  <a:cubicBezTo>
                    <a:pt x="936302" y="726704"/>
                    <a:pt x="726704" y="936302"/>
                    <a:pt x="468151" y="936302"/>
                  </a:cubicBezTo>
                  <a:cubicBezTo>
                    <a:pt x="209598" y="936302"/>
                    <a:pt x="0" y="726704"/>
                    <a:pt x="0" y="468151"/>
                  </a:cubicBezTo>
                  <a:close/>
                </a:path>
              </a:pathLst>
            </a:custGeom>
            <a:solidFill>
              <a:srgbClr val="F1F1F2"/>
            </a:solidFill>
            <a:ln w="57150" cap="flat" cmpd="sng">
              <a:solidFill>
                <a:schemeClr val="dk1"/>
              </a:solidFill>
              <a:prstDash val="solid"/>
              <a:miter lim="800000"/>
              <a:headEnd type="none" w="sm" len="sm"/>
              <a:tailEnd type="none" w="sm" len="sm"/>
            </a:ln>
          </p:spPr>
          <p:txBody>
            <a:bodyPr spcFirstLastPara="1" wrap="square" lIns="187900" tIns="187900" rIns="187900" bIns="187900" anchor="ctr" anchorCtr="0">
              <a:noAutofit/>
            </a:bodyPr>
            <a:lstStyle/>
            <a:p>
              <a:pPr marL="0" marR="0" lvl="0" indent="0" algn="ctr" rtl="0">
                <a:lnSpc>
                  <a:spcPct val="90000"/>
                </a:lnSpc>
                <a:spcBef>
                  <a:spcPts val="0"/>
                </a:spcBef>
                <a:spcAft>
                  <a:spcPts val="0"/>
                </a:spcAft>
                <a:buClr>
                  <a:schemeClr val="dk1"/>
                </a:buClr>
                <a:buSzPts val="4000"/>
                <a:buFont typeface="Calibri"/>
                <a:buNone/>
              </a:pPr>
              <a:endParaRPr sz="4000">
                <a:solidFill>
                  <a:schemeClr val="lt1"/>
                </a:solidFill>
                <a:latin typeface="Calibri"/>
                <a:ea typeface="Calibri"/>
                <a:cs typeface="Calibri"/>
                <a:sym typeface="Calibri"/>
              </a:endParaRPr>
            </a:p>
          </p:txBody>
        </p:sp>
        <p:sp>
          <p:nvSpPr>
            <p:cNvPr id="315" name="Google Shape;315;p19"/>
            <p:cNvSpPr/>
            <p:nvPr/>
          </p:nvSpPr>
          <p:spPr>
            <a:xfrm>
              <a:off x="2291581" y="762965"/>
              <a:ext cx="936302" cy="936302"/>
            </a:xfrm>
            <a:custGeom>
              <a:avLst/>
              <a:gdLst/>
              <a:ahLst/>
              <a:cxnLst/>
              <a:rect l="l" t="t" r="r" b="b"/>
              <a:pathLst>
                <a:path w="936302" h="936302" extrusionOk="0">
                  <a:moveTo>
                    <a:pt x="0" y="468151"/>
                  </a:moveTo>
                  <a:cubicBezTo>
                    <a:pt x="0" y="209598"/>
                    <a:pt x="209598" y="0"/>
                    <a:pt x="468151" y="0"/>
                  </a:cubicBezTo>
                  <a:cubicBezTo>
                    <a:pt x="726704" y="0"/>
                    <a:pt x="936302" y="209598"/>
                    <a:pt x="936302" y="468151"/>
                  </a:cubicBezTo>
                  <a:cubicBezTo>
                    <a:pt x="936302" y="726704"/>
                    <a:pt x="726704" y="936302"/>
                    <a:pt x="468151" y="936302"/>
                  </a:cubicBezTo>
                  <a:cubicBezTo>
                    <a:pt x="209598" y="936302"/>
                    <a:pt x="0" y="726704"/>
                    <a:pt x="0" y="468151"/>
                  </a:cubicBezTo>
                  <a:close/>
                </a:path>
              </a:pathLst>
            </a:custGeom>
            <a:solidFill>
              <a:srgbClr val="F7F7F7"/>
            </a:solidFill>
            <a:ln w="57150" cap="flat" cmpd="sng">
              <a:solidFill>
                <a:srgbClr val="989898"/>
              </a:solidFill>
              <a:prstDash val="solid"/>
              <a:miter lim="800000"/>
              <a:headEnd type="none" w="sm" len="sm"/>
              <a:tailEnd type="none" w="sm" len="sm"/>
            </a:ln>
          </p:spPr>
          <p:txBody>
            <a:bodyPr spcFirstLastPara="1" wrap="square" lIns="187900" tIns="187900" rIns="187900" bIns="187900" anchor="ctr" anchorCtr="0">
              <a:noAutofit/>
            </a:bodyPr>
            <a:lstStyle/>
            <a:p>
              <a:pPr marL="0" marR="0" lvl="0" indent="0" algn="ctr" rtl="0">
                <a:lnSpc>
                  <a:spcPct val="90000"/>
                </a:lnSpc>
                <a:spcBef>
                  <a:spcPts val="0"/>
                </a:spcBef>
                <a:spcAft>
                  <a:spcPts val="0"/>
                </a:spcAft>
                <a:buClr>
                  <a:schemeClr val="dk1"/>
                </a:buClr>
                <a:buSzPts val="4000"/>
                <a:buFont typeface="Calibri"/>
                <a:buNone/>
              </a:pPr>
              <a:endParaRPr sz="4000">
                <a:solidFill>
                  <a:schemeClr val="lt1"/>
                </a:solidFill>
                <a:latin typeface="Calibri"/>
                <a:ea typeface="Calibri"/>
                <a:cs typeface="Calibri"/>
                <a:sym typeface="Calibri"/>
              </a:endParaRPr>
            </a:p>
          </p:txBody>
        </p:sp>
      </p:grpSp>
      <p:pic>
        <p:nvPicPr>
          <p:cNvPr id="316" name="Google Shape;316;p19"/>
          <p:cNvPicPr preferRelativeResize="0"/>
          <p:nvPr/>
        </p:nvPicPr>
        <p:blipFill rotWithShape="1">
          <a:blip r:embed="rId2">
            <a:alphaModFix/>
          </a:blip>
          <a:srcRect/>
          <a:stretch/>
        </p:blipFill>
        <p:spPr>
          <a:xfrm>
            <a:off x="3906518" y="1572770"/>
            <a:ext cx="365816" cy="365816"/>
          </a:xfrm>
          <a:prstGeom prst="rect">
            <a:avLst/>
          </a:prstGeom>
          <a:noFill/>
          <a:ln>
            <a:noFill/>
          </a:ln>
        </p:spPr>
      </p:pic>
      <p:pic>
        <p:nvPicPr>
          <p:cNvPr id="317" name="Google Shape;317;p19"/>
          <p:cNvPicPr preferRelativeResize="0"/>
          <p:nvPr/>
        </p:nvPicPr>
        <p:blipFill rotWithShape="1">
          <a:blip r:embed="rId3">
            <a:alphaModFix/>
          </a:blip>
          <a:srcRect/>
          <a:stretch/>
        </p:blipFill>
        <p:spPr>
          <a:xfrm>
            <a:off x="4972122" y="3840710"/>
            <a:ext cx="365816" cy="365816"/>
          </a:xfrm>
          <a:prstGeom prst="rect">
            <a:avLst/>
          </a:prstGeom>
          <a:noFill/>
          <a:ln>
            <a:noFill/>
          </a:ln>
        </p:spPr>
      </p:pic>
      <p:pic>
        <p:nvPicPr>
          <p:cNvPr id="318" name="Google Shape;318;p19"/>
          <p:cNvPicPr preferRelativeResize="0"/>
          <p:nvPr/>
        </p:nvPicPr>
        <p:blipFill rotWithShape="1">
          <a:blip r:embed="rId4">
            <a:alphaModFix/>
          </a:blip>
          <a:srcRect/>
          <a:stretch/>
        </p:blipFill>
        <p:spPr>
          <a:xfrm>
            <a:off x="3285784" y="3229619"/>
            <a:ext cx="365816" cy="365816"/>
          </a:xfrm>
          <a:prstGeom prst="rect">
            <a:avLst/>
          </a:prstGeom>
          <a:noFill/>
          <a:ln>
            <a:noFill/>
          </a:ln>
        </p:spPr>
      </p:pic>
      <p:pic>
        <p:nvPicPr>
          <p:cNvPr id="319" name="Google Shape;319;p19"/>
          <p:cNvPicPr preferRelativeResize="0"/>
          <p:nvPr/>
        </p:nvPicPr>
        <p:blipFill rotWithShape="1">
          <a:blip r:embed="rId5">
            <a:alphaModFix/>
          </a:blip>
          <a:srcRect/>
          <a:stretch/>
        </p:blipFill>
        <p:spPr>
          <a:xfrm>
            <a:off x="3260129" y="2284117"/>
            <a:ext cx="365816" cy="365816"/>
          </a:xfrm>
          <a:prstGeom prst="rect">
            <a:avLst/>
          </a:prstGeom>
          <a:noFill/>
          <a:ln>
            <a:noFill/>
          </a:ln>
        </p:spPr>
      </p:pic>
      <p:pic>
        <p:nvPicPr>
          <p:cNvPr id="320" name="Google Shape;320;p19"/>
          <p:cNvPicPr preferRelativeResize="0"/>
          <p:nvPr/>
        </p:nvPicPr>
        <p:blipFill rotWithShape="1">
          <a:blip r:embed="rId6">
            <a:alphaModFix/>
          </a:blip>
          <a:srcRect/>
          <a:stretch/>
        </p:blipFill>
        <p:spPr>
          <a:xfrm>
            <a:off x="4871063" y="1518775"/>
            <a:ext cx="365816" cy="365816"/>
          </a:xfrm>
          <a:prstGeom prst="rect">
            <a:avLst/>
          </a:prstGeom>
          <a:noFill/>
          <a:ln>
            <a:noFill/>
          </a:ln>
        </p:spPr>
      </p:pic>
      <p:pic>
        <p:nvPicPr>
          <p:cNvPr id="321" name="Google Shape;321;p19"/>
          <p:cNvPicPr preferRelativeResize="0"/>
          <p:nvPr/>
        </p:nvPicPr>
        <p:blipFill rotWithShape="1">
          <a:blip r:embed="rId7">
            <a:alphaModFix/>
          </a:blip>
          <a:srcRect/>
          <a:stretch/>
        </p:blipFill>
        <p:spPr>
          <a:xfrm>
            <a:off x="5606880" y="2182634"/>
            <a:ext cx="365816" cy="365816"/>
          </a:xfrm>
          <a:prstGeom prst="rect">
            <a:avLst/>
          </a:prstGeom>
          <a:noFill/>
          <a:ln>
            <a:noFill/>
          </a:ln>
        </p:spPr>
      </p:pic>
      <p:pic>
        <p:nvPicPr>
          <p:cNvPr id="322" name="Google Shape;322;p19"/>
          <p:cNvPicPr preferRelativeResize="0"/>
          <p:nvPr/>
        </p:nvPicPr>
        <p:blipFill rotWithShape="1">
          <a:blip r:embed="rId8">
            <a:alphaModFix/>
          </a:blip>
          <a:srcRect/>
          <a:stretch/>
        </p:blipFill>
        <p:spPr>
          <a:xfrm>
            <a:off x="5641355" y="3145032"/>
            <a:ext cx="365816" cy="365816"/>
          </a:xfrm>
          <a:prstGeom prst="rect">
            <a:avLst/>
          </a:prstGeom>
          <a:noFill/>
          <a:ln>
            <a:noFill/>
          </a:ln>
        </p:spPr>
      </p:pic>
      <p:pic>
        <p:nvPicPr>
          <p:cNvPr id="323" name="Google Shape;323;p19"/>
          <p:cNvPicPr preferRelativeResize="0"/>
          <p:nvPr/>
        </p:nvPicPr>
        <p:blipFill rotWithShape="1">
          <a:blip r:embed="rId9">
            <a:alphaModFix/>
          </a:blip>
          <a:srcRect/>
          <a:stretch/>
        </p:blipFill>
        <p:spPr>
          <a:xfrm>
            <a:off x="4014639" y="3877794"/>
            <a:ext cx="365816" cy="365816"/>
          </a:xfrm>
          <a:prstGeom prst="rect">
            <a:avLst/>
          </a:prstGeom>
          <a:noFill/>
          <a:ln>
            <a:noFill/>
          </a:ln>
        </p:spPr>
      </p:pic>
      <p:sp>
        <p:nvSpPr>
          <p:cNvPr id="324" name="Google Shape;324;p19"/>
          <p:cNvSpPr txBox="1">
            <a:spLocks noGrp="1"/>
          </p:cNvSpPr>
          <p:nvPr>
            <p:ph type="body" idx="28"/>
          </p:nvPr>
        </p:nvSpPr>
        <p:spPr>
          <a:xfrm>
            <a:off x="4052675" y="2723156"/>
            <a:ext cx="1182772" cy="38664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rgbClr val="989898"/>
              </a:buClr>
              <a:buSzPts val="1100"/>
              <a:buFont typeface="Arial"/>
              <a:buNone/>
              <a:defRPr sz="11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325" name="Google Shape;325;p19"/>
          <p:cNvSpPr/>
          <p:nvPr/>
        </p:nvSpPr>
        <p:spPr>
          <a:xfrm>
            <a:off x="0" y="0"/>
            <a:ext cx="9144000" cy="636862"/>
          </a:xfrm>
          <a:prstGeom prst="rect">
            <a:avLst/>
          </a:prstGeom>
          <a:solidFill>
            <a:srgbClr val="F5333F"/>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013"/>
              <a:buFont typeface="Calibri"/>
              <a:buNone/>
            </a:pPr>
            <a:endParaRPr sz="1013">
              <a:solidFill>
                <a:schemeClr val="lt1"/>
              </a:solidFill>
              <a:latin typeface="Calibri"/>
              <a:ea typeface="Calibri"/>
              <a:cs typeface="Calibri"/>
              <a:sym typeface="Calibri"/>
            </a:endParaRPr>
          </a:p>
        </p:txBody>
      </p:sp>
      <p:sp>
        <p:nvSpPr>
          <p:cNvPr id="326" name="Google Shape;326;p19"/>
          <p:cNvSpPr txBox="1">
            <a:spLocks noGrp="1"/>
          </p:cNvSpPr>
          <p:nvPr>
            <p:ph type="title"/>
          </p:nvPr>
        </p:nvSpPr>
        <p:spPr>
          <a:xfrm>
            <a:off x="316679" y="121966"/>
            <a:ext cx="3735903" cy="382564"/>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lt1"/>
              </a:buClr>
              <a:buSzPts val="2400"/>
              <a:buFont typeface="Proxima Nova"/>
              <a:buNone/>
              <a:defRPr sz="2400" b="0" i="0">
                <a:solidFill>
                  <a:schemeClr val="lt1"/>
                </a:solidFill>
                <a:latin typeface="Proxima Nova"/>
                <a:ea typeface="Proxima Nova"/>
                <a:cs typeface="Proxima Nova"/>
                <a:sym typeface="Proxima Nov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327" name="Google Shape;327;p19"/>
          <p:cNvPicPr preferRelativeResize="0"/>
          <p:nvPr/>
        </p:nvPicPr>
        <p:blipFill rotWithShape="1">
          <a:blip r:embed="rId10">
            <a:alphaModFix/>
          </a:blip>
          <a:srcRect/>
          <a:stretch/>
        </p:blipFill>
        <p:spPr>
          <a:xfrm>
            <a:off x="7929288" y="210064"/>
            <a:ext cx="813630" cy="217218"/>
          </a:xfrm>
          <a:prstGeom prst="rect">
            <a:avLst/>
          </a:prstGeom>
          <a:noFill/>
          <a:ln>
            <a:noFill/>
          </a:ln>
        </p:spPr>
      </p:pic>
    </p:spTree>
  </p:cSld>
  <p:clrMapOvr>
    <a:masterClrMapping/>
  </p:clrMapOvr>
  <p:extLst>
    <p:ext uri="{DCECCB84-F9BA-43D5-87BE-67443E8EF086}">
      <p15:sldGuideLst xmlns:p15="http://schemas.microsoft.com/office/powerpoint/2012/main">
        <p15:guide id="1" orient="horz" pos="395">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9_Custom Layout">
  <p:cSld name="10_Custom Layout">
    <p:spTree>
      <p:nvGrpSpPr>
        <p:cNvPr id="1" name="Shape 328"/>
        <p:cNvGrpSpPr/>
        <p:nvPr/>
      </p:nvGrpSpPr>
      <p:grpSpPr>
        <a:xfrm>
          <a:off x="0" y="0"/>
          <a:ext cx="0" cy="0"/>
          <a:chOff x="0" y="0"/>
          <a:chExt cx="0" cy="0"/>
        </a:xfrm>
      </p:grpSpPr>
      <p:sp>
        <p:nvSpPr>
          <p:cNvPr id="329" name="Google Shape;329;p20"/>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Clr>
                <a:srgbClr val="888888"/>
              </a:buClr>
              <a:buSzPts val="1400"/>
              <a:buFont typeface="Proxima Nova"/>
              <a:buNone/>
              <a:defRPr/>
            </a:lvl1pPr>
            <a:lvl2pPr lvl="1" algn="l">
              <a:spcBef>
                <a:spcPts val="0"/>
              </a:spcBef>
              <a:spcAft>
                <a:spcPts val="0"/>
              </a:spcAft>
              <a:buClr>
                <a:schemeClr val="dk1"/>
              </a:buClr>
              <a:buSzPts val="1400"/>
              <a:buFont typeface="Calibri"/>
              <a:buNone/>
              <a:defRPr/>
            </a:lvl2pPr>
            <a:lvl3pPr lvl="2" algn="l">
              <a:spcBef>
                <a:spcPts val="0"/>
              </a:spcBef>
              <a:spcAft>
                <a:spcPts val="0"/>
              </a:spcAft>
              <a:buClr>
                <a:schemeClr val="dk1"/>
              </a:buClr>
              <a:buSzPts val="1400"/>
              <a:buFont typeface="Calibri"/>
              <a:buNone/>
              <a:defRPr/>
            </a:lvl3pPr>
            <a:lvl4pPr lvl="3" algn="l">
              <a:spcBef>
                <a:spcPts val="0"/>
              </a:spcBef>
              <a:spcAft>
                <a:spcPts val="0"/>
              </a:spcAft>
              <a:buClr>
                <a:schemeClr val="dk1"/>
              </a:buClr>
              <a:buSzPts val="1400"/>
              <a:buFont typeface="Calibri"/>
              <a:buNone/>
              <a:defRPr/>
            </a:lvl4pPr>
            <a:lvl5pPr lvl="4" algn="l">
              <a:spcBef>
                <a:spcPts val="0"/>
              </a:spcBef>
              <a:spcAft>
                <a:spcPts val="0"/>
              </a:spcAft>
              <a:buClr>
                <a:schemeClr val="dk1"/>
              </a:buClr>
              <a:buSzPts val="1400"/>
              <a:buFont typeface="Calibri"/>
              <a:buNone/>
              <a:defRPr/>
            </a:lvl5pPr>
            <a:lvl6pPr lvl="5" algn="l">
              <a:spcBef>
                <a:spcPts val="0"/>
              </a:spcBef>
              <a:spcAft>
                <a:spcPts val="0"/>
              </a:spcAft>
              <a:buClr>
                <a:schemeClr val="dk1"/>
              </a:buClr>
              <a:buSzPts val="1400"/>
              <a:buFont typeface="Calibri"/>
              <a:buNone/>
              <a:defRPr/>
            </a:lvl6pPr>
            <a:lvl7pPr lvl="6" algn="l">
              <a:spcBef>
                <a:spcPts val="0"/>
              </a:spcBef>
              <a:spcAft>
                <a:spcPts val="0"/>
              </a:spcAft>
              <a:buClr>
                <a:schemeClr val="dk1"/>
              </a:buClr>
              <a:buSzPts val="1400"/>
              <a:buFont typeface="Calibri"/>
              <a:buNone/>
              <a:defRPr/>
            </a:lvl7pPr>
            <a:lvl8pPr lvl="7" algn="l">
              <a:spcBef>
                <a:spcPts val="0"/>
              </a:spcBef>
              <a:spcAft>
                <a:spcPts val="0"/>
              </a:spcAft>
              <a:buClr>
                <a:schemeClr val="dk1"/>
              </a:buClr>
              <a:buSzPts val="1400"/>
              <a:buFont typeface="Calibri"/>
              <a:buNone/>
              <a:defRPr/>
            </a:lvl8pPr>
            <a:lvl9pPr lvl="8" algn="l">
              <a:spcBef>
                <a:spcPts val="0"/>
              </a:spcBef>
              <a:spcAft>
                <a:spcPts val="0"/>
              </a:spcAft>
              <a:buClr>
                <a:schemeClr val="dk1"/>
              </a:buClr>
              <a:buSzPts val="1400"/>
              <a:buFont typeface="Calibri"/>
              <a:buNone/>
              <a:defRPr/>
            </a:lvl9pPr>
          </a:lstStyle>
          <a:p>
            <a:endParaRPr/>
          </a:p>
        </p:txBody>
      </p:sp>
      <p:sp>
        <p:nvSpPr>
          <p:cNvPr id="330" name="Google Shape;330;p20"/>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marR="0" lvl="0"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1pPr>
            <a:lvl2pPr marL="0" marR="0" lvl="1"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2pPr>
            <a:lvl3pPr marL="0" marR="0" lvl="2"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3pPr>
            <a:lvl4pPr marL="0" marR="0" lvl="3"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4pPr>
            <a:lvl5pPr marL="0" marR="0" lvl="4"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5pPr>
            <a:lvl6pPr marL="0" marR="0" lvl="5"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6pPr>
            <a:lvl7pPr marL="0" marR="0" lvl="6"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7pPr>
            <a:lvl8pPr marL="0" marR="0" lvl="7"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8pPr>
            <a:lvl9pPr marL="0" marR="0" lvl="8"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IN"/>
              <a:t>‹#›</a:t>
            </a:fld>
            <a:endParaRPr/>
          </a:p>
        </p:txBody>
      </p:sp>
      <p:sp>
        <p:nvSpPr>
          <p:cNvPr id="331" name="Google Shape;331;p20"/>
          <p:cNvSpPr txBox="1">
            <a:spLocks noGrp="1"/>
          </p:cNvSpPr>
          <p:nvPr>
            <p:ph type="body" idx="1"/>
          </p:nvPr>
        </p:nvSpPr>
        <p:spPr>
          <a:xfrm>
            <a:off x="630238" y="1455738"/>
            <a:ext cx="2933700" cy="30607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1820"/>
              <a:buFont typeface="Arial"/>
              <a:buNone/>
              <a:defRPr sz="182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332" name="Google Shape;332;p20"/>
          <p:cNvSpPr>
            <a:spLocks noGrp="1"/>
          </p:cNvSpPr>
          <p:nvPr>
            <p:ph type="chart" idx="2"/>
          </p:nvPr>
        </p:nvSpPr>
        <p:spPr>
          <a:xfrm>
            <a:off x="3676650" y="1466850"/>
            <a:ext cx="4845050" cy="30480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750"/>
              </a:spcBef>
              <a:spcAft>
                <a:spcPts val="0"/>
              </a:spcAft>
              <a:buClr>
                <a:schemeClr val="dk1"/>
              </a:buClr>
              <a:buSzPts val="1100"/>
              <a:buFont typeface="Arial"/>
              <a:buNone/>
              <a:defRPr sz="1100" b="0" i="0" u="none" strike="noStrike" cap="none">
                <a:solidFill>
                  <a:schemeClr val="dk1"/>
                </a:solidFill>
                <a:latin typeface="Proxima Nova"/>
                <a:ea typeface="Proxima Nova"/>
                <a:cs typeface="Proxima Nova"/>
                <a:sym typeface="Proxima Nova"/>
              </a:defRPr>
            </a:lvl1pPr>
            <a:lvl2pPr marR="0" lvl="1"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R="0" lvl="4"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R="0" lvl="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333" name="Google Shape;333;p20"/>
          <p:cNvSpPr/>
          <p:nvPr/>
        </p:nvSpPr>
        <p:spPr>
          <a:xfrm>
            <a:off x="0" y="0"/>
            <a:ext cx="9144000" cy="636862"/>
          </a:xfrm>
          <a:prstGeom prst="rect">
            <a:avLst/>
          </a:prstGeom>
          <a:solidFill>
            <a:srgbClr val="F5333F"/>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013"/>
              <a:buFont typeface="Calibri"/>
              <a:buNone/>
            </a:pPr>
            <a:endParaRPr sz="1013">
              <a:solidFill>
                <a:schemeClr val="lt1"/>
              </a:solidFill>
              <a:latin typeface="Calibri"/>
              <a:ea typeface="Calibri"/>
              <a:cs typeface="Calibri"/>
              <a:sym typeface="Calibri"/>
            </a:endParaRPr>
          </a:p>
        </p:txBody>
      </p:sp>
      <p:sp>
        <p:nvSpPr>
          <p:cNvPr id="334" name="Google Shape;334;p20"/>
          <p:cNvSpPr txBox="1">
            <a:spLocks noGrp="1"/>
          </p:cNvSpPr>
          <p:nvPr>
            <p:ph type="title"/>
          </p:nvPr>
        </p:nvSpPr>
        <p:spPr>
          <a:xfrm>
            <a:off x="316679" y="121966"/>
            <a:ext cx="3735903" cy="382564"/>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lt1"/>
              </a:buClr>
              <a:buSzPts val="2400"/>
              <a:buFont typeface="Proxima Nova"/>
              <a:buNone/>
              <a:defRPr sz="2400" b="0" i="0">
                <a:solidFill>
                  <a:schemeClr val="lt1"/>
                </a:solidFill>
                <a:latin typeface="Proxima Nova"/>
                <a:ea typeface="Proxima Nova"/>
                <a:cs typeface="Proxima Nova"/>
                <a:sym typeface="Proxima Nov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335" name="Google Shape;335;p20"/>
          <p:cNvPicPr preferRelativeResize="0"/>
          <p:nvPr/>
        </p:nvPicPr>
        <p:blipFill rotWithShape="1">
          <a:blip r:embed="rId2">
            <a:alphaModFix/>
          </a:blip>
          <a:srcRect/>
          <a:stretch/>
        </p:blipFill>
        <p:spPr>
          <a:xfrm>
            <a:off x="7929288" y="210064"/>
            <a:ext cx="813630" cy="217218"/>
          </a:xfrm>
          <a:prstGeom prst="rect">
            <a:avLst/>
          </a:prstGeom>
          <a:noFill/>
          <a:ln>
            <a:noFill/>
          </a:ln>
        </p:spPr>
      </p:pic>
    </p:spTree>
  </p:cSld>
  <p:clrMapOvr>
    <a:masterClrMapping/>
  </p:clrMapOvr>
  <p:extLst>
    <p:ext uri="{DCECCB84-F9BA-43D5-87BE-67443E8EF086}">
      <p15:sldGuideLst xmlns:p15="http://schemas.microsoft.com/office/powerpoint/2012/main">
        <p15:guide id="1" orient="horz" pos="395">
          <p15:clr>
            <a:srgbClr val="FBAE40"/>
          </p15:clr>
        </p15:guide>
        <p15:guide id="2" pos="2245">
          <p15:clr>
            <a:srgbClr val="FBAE40"/>
          </p15:clr>
        </p15:guide>
        <p15:guide id="3" orient="horz" pos="917">
          <p15:clr>
            <a:srgbClr val="FBAE40"/>
          </p15:clr>
        </p15:guide>
        <p15:guide id="4" orient="horz" pos="2845">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_Divider">
  <p:cSld name="2_Divider">
    <p:spTree>
      <p:nvGrpSpPr>
        <p:cNvPr id="1" name="Shape 21"/>
        <p:cNvGrpSpPr/>
        <p:nvPr/>
      </p:nvGrpSpPr>
      <p:grpSpPr>
        <a:xfrm>
          <a:off x="0" y="0"/>
          <a:ext cx="0" cy="0"/>
          <a:chOff x="0" y="0"/>
          <a:chExt cx="0" cy="0"/>
        </a:xfrm>
      </p:grpSpPr>
      <p:sp>
        <p:nvSpPr>
          <p:cNvPr id="22" name="Google Shape;22;p3"/>
          <p:cNvSpPr>
            <a:spLocks noGrp="1"/>
          </p:cNvSpPr>
          <p:nvPr>
            <p:ph type="pic" idx="2"/>
          </p:nvPr>
        </p:nvSpPr>
        <p:spPr>
          <a:xfrm>
            <a:off x="0" y="0"/>
            <a:ext cx="9144000" cy="51435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750"/>
              </a:spcBef>
              <a:spcAft>
                <a:spcPts val="0"/>
              </a:spcAft>
              <a:buClr>
                <a:schemeClr val="dk1"/>
              </a:buClr>
              <a:buSzPts val="900"/>
              <a:buFont typeface="Arial"/>
              <a:buNone/>
              <a:defRPr sz="900" b="0" i="0" u="none" strike="noStrike" cap="none">
                <a:solidFill>
                  <a:schemeClr val="dk1"/>
                </a:solidFill>
                <a:latin typeface="Proxima Nova"/>
                <a:ea typeface="Proxima Nova"/>
                <a:cs typeface="Proxima Nova"/>
                <a:sym typeface="Proxima Nova"/>
              </a:defRPr>
            </a:lvl1pPr>
            <a:lvl2pPr marR="0" lvl="1"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R="0" lvl="4"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R="0" lvl="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3" name="Google Shape;23;p3"/>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Clr>
                <a:srgbClr val="888888"/>
              </a:buClr>
              <a:buSzPts val="1400"/>
              <a:buFont typeface="Proxima Nova"/>
              <a:buNone/>
              <a:defRPr/>
            </a:lvl1pPr>
            <a:lvl2pPr lvl="1" algn="l">
              <a:spcBef>
                <a:spcPts val="0"/>
              </a:spcBef>
              <a:spcAft>
                <a:spcPts val="0"/>
              </a:spcAft>
              <a:buClr>
                <a:schemeClr val="dk1"/>
              </a:buClr>
              <a:buSzPts val="1400"/>
              <a:buFont typeface="Calibri"/>
              <a:buNone/>
              <a:defRPr/>
            </a:lvl2pPr>
            <a:lvl3pPr lvl="2" algn="l">
              <a:spcBef>
                <a:spcPts val="0"/>
              </a:spcBef>
              <a:spcAft>
                <a:spcPts val="0"/>
              </a:spcAft>
              <a:buClr>
                <a:schemeClr val="dk1"/>
              </a:buClr>
              <a:buSzPts val="1400"/>
              <a:buFont typeface="Calibri"/>
              <a:buNone/>
              <a:defRPr/>
            </a:lvl3pPr>
            <a:lvl4pPr lvl="3" algn="l">
              <a:spcBef>
                <a:spcPts val="0"/>
              </a:spcBef>
              <a:spcAft>
                <a:spcPts val="0"/>
              </a:spcAft>
              <a:buClr>
                <a:schemeClr val="dk1"/>
              </a:buClr>
              <a:buSzPts val="1400"/>
              <a:buFont typeface="Calibri"/>
              <a:buNone/>
              <a:defRPr/>
            </a:lvl4pPr>
            <a:lvl5pPr lvl="4" algn="l">
              <a:spcBef>
                <a:spcPts val="0"/>
              </a:spcBef>
              <a:spcAft>
                <a:spcPts val="0"/>
              </a:spcAft>
              <a:buClr>
                <a:schemeClr val="dk1"/>
              </a:buClr>
              <a:buSzPts val="1400"/>
              <a:buFont typeface="Calibri"/>
              <a:buNone/>
              <a:defRPr/>
            </a:lvl5pPr>
            <a:lvl6pPr lvl="5" algn="l">
              <a:spcBef>
                <a:spcPts val="0"/>
              </a:spcBef>
              <a:spcAft>
                <a:spcPts val="0"/>
              </a:spcAft>
              <a:buClr>
                <a:schemeClr val="dk1"/>
              </a:buClr>
              <a:buSzPts val="1400"/>
              <a:buFont typeface="Calibri"/>
              <a:buNone/>
              <a:defRPr/>
            </a:lvl6pPr>
            <a:lvl7pPr lvl="6" algn="l">
              <a:spcBef>
                <a:spcPts val="0"/>
              </a:spcBef>
              <a:spcAft>
                <a:spcPts val="0"/>
              </a:spcAft>
              <a:buClr>
                <a:schemeClr val="dk1"/>
              </a:buClr>
              <a:buSzPts val="1400"/>
              <a:buFont typeface="Calibri"/>
              <a:buNone/>
              <a:defRPr/>
            </a:lvl7pPr>
            <a:lvl8pPr lvl="7" algn="l">
              <a:spcBef>
                <a:spcPts val="0"/>
              </a:spcBef>
              <a:spcAft>
                <a:spcPts val="0"/>
              </a:spcAft>
              <a:buClr>
                <a:schemeClr val="dk1"/>
              </a:buClr>
              <a:buSzPts val="1400"/>
              <a:buFont typeface="Calibri"/>
              <a:buNone/>
              <a:defRPr/>
            </a:lvl8pPr>
            <a:lvl9pPr lvl="8" algn="l">
              <a:spcBef>
                <a:spcPts val="0"/>
              </a:spcBef>
              <a:spcAft>
                <a:spcPts val="0"/>
              </a:spcAft>
              <a:buClr>
                <a:schemeClr val="dk1"/>
              </a:buClr>
              <a:buSzPts val="1400"/>
              <a:buFont typeface="Calibri"/>
              <a:buNone/>
              <a:defRPr/>
            </a:lvl9pPr>
          </a:lstStyle>
          <a:p>
            <a:endParaRPr/>
          </a:p>
        </p:txBody>
      </p:sp>
      <p:sp>
        <p:nvSpPr>
          <p:cNvPr id="24" name="Google Shape;24;p3"/>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marR="0" lvl="0" indent="0" algn="r">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1pPr>
            <a:lvl2pPr marL="0" marR="0" lvl="1" indent="0" algn="r">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2pPr>
            <a:lvl3pPr marL="0" marR="0" lvl="2" indent="0" algn="r">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3pPr>
            <a:lvl4pPr marL="0" marR="0" lvl="3" indent="0" algn="r">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4pPr>
            <a:lvl5pPr marL="0" marR="0" lvl="4" indent="0" algn="r">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5pPr>
            <a:lvl6pPr marL="0" marR="0" lvl="5" indent="0" algn="r">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6pPr>
            <a:lvl7pPr marL="0" marR="0" lvl="6" indent="0" algn="r">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7pPr>
            <a:lvl8pPr marL="0" marR="0" lvl="7" indent="0" algn="r">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8pPr>
            <a:lvl9pPr marL="0" marR="0" lvl="8" indent="0" algn="r">
              <a:spcBef>
                <a:spcPts val="0"/>
              </a:spcBef>
              <a:spcAft>
                <a:spcPts val="0"/>
              </a:spcAft>
              <a:buClr>
                <a:srgbClr val="888888"/>
              </a:buClr>
              <a:buSzPts val="900"/>
              <a:buFont typeface="Proxima Nova"/>
              <a:buNone/>
              <a:defRPr sz="900" b="0" i="0" u="none" strike="noStrike" cap="none">
                <a:solidFill>
                  <a:srgbClr val="888888"/>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IN"/>
              <a:t>‹#›</a:t>
            </a:fld>
            <a:endParaRPr/>
          </a:p>
        </p:txBody>
      </p:sp>
      <p:pic>
        <p:nvPicPr>
          <p:cNvPr id="25" name="Google Shape;25;p3"/>
          <p:cNvPicPr preferRelativeResize="0"/>
          <p:nvPr/>
        </p:nvPicPr>
        <p:blipFill rotWithShape="1">
          <a:blip r:embed="rId2">
            <a:alphaModFix/>
          </a:blip>
          <a:srcRect/>
          <a:stretch/>
        </p:blipFill>
        <p:spPr>
          <a:xfrm>
            <a:off x="628650" y="546100"/>
            <a:ext cx="3259769" cy="4033989"/>
          </a:xfrm>
          <a:prstGeom prst="rect">
            <a:avLst/>
          </a:prstGeom>
          <a:noFill/>
          <a:ln>
            <a:noFill/>
          </a:ln>
        </p:spPr>
      </p:pic>
      <p:sp>
        <p:nvSpPr>
          <p:cNvPr id="26" name="Google Shape;26;p3"/>
          <p:cNvSpPr txBox="1"/>
          <p:nvPr/>
        </p:nvSpPr>
        <p:spPr>
          <a:xfrm>
            <a:off x="971550" y="1260629"/>
            <a:ext cx="2552886" cy="1580225"/>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lt1"/>
              </a:buClr>
              <a:buSzPts val="1400"/>
              <a:buFont typeface="Arial"/>
              <a:buNone/>
            </a:pPr>
            <a:r>
              <a:rPr lang="en-IN" sz="1400" b="0" i="0" u="none" strike="noStrike" cap="none">
                <a:solidFill>
                  <a:schemeClr val="lt1"/>
                </a:solidFill>
                <a:latin typeface="Proxima Nova"/>
                <a:ea typeface="Proxima Nova"/>
                <a:cs typeface="Proxima Nova"/>
                <a:sym typeface="Proxima Nova"/>
              </a:rPr>
              <a:t>Edit Master text styles</a:t>
            </a:r>
            <a:endParaRPr sz="1800" b="0" i="0" u="none" strike="noStrike" cap="none">
              <a:solidFill>
                <a:schemeClr val="dk1"/>
              </a:solidFill>
              <a:latin typeface="Calibri"/>
              <a:ea typeface="Calibri"/>
              <a:cs typeface="Calibri"/>
              <a:sym typeface="Calibri"/>
            </a:endParaRPr>
          </a:p>
        </p:txBody>
      </p:sp>
      <p:pic>
        <p:nvPicPr>
          <p:cNvPr id="27" name="Google Shape;27;p3"/>
          <p:cNvPicPr preferRelativeResize="0"/>
          <p:nvPr/>
        </p:nvPicPr>
        <p:blipFill rotWithShape="1">
          <a:blip r:embed="rId2">
            <a:alphaModFix/>
          </a:blip>
          <a:srcRect/>
          <a:stretch/>
        </p:blipFill>
        <p:spPr>
          <a:xfrm>
            <a:off x="628650" y="546100"/>
            <a:ext cx="3259769" cy="4033989"/>
          </a:xfrm>
          <a:prstGeom prst="rect">
            <a:avLst/>
          </a:prstGeom>
          <a:noFill/>
          <a:ln>
            <a:noFill/>
          </a:ln>
        </p:spPr>
      </p:pic>
      <p:sp>
        <p:nvSpPr>
          <p:cNvPr id="28" name="Google Shape;28;p3"/>
          <p:cNvSpPr txBox="1"/>
          <p:nvPr/>
        </p:nvSpPr>
        <p:spPr>
          <a:xfrm>
            <a:off x="971550" y="1260629"/>
            <a:ext cx="2552886" cy="1580225"/>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lt1"/>
              </a:buClr>
              <a:buSzPts val="1400"/>
              <a:buFont typeface="Arial"/>
              <a:buNone/>
            </a:pPr>
            <a:r>
              <a:rPr lang="en-IN" sz="1400" b="0" i="0" u="none" strike="noStrike" cap="none">
                <a:solidFill>
                  <a:schemeClr val="lt1"/>
                </a:solidFill>
                <a:latin typeface="Proxima Nova"/>
                <a:ea typeface="Proxima Nova"/>
                <a:cs typeface="Proxima Nova"/>
                <a:sym typeface="Proxima Nova"/>
              </a:rPr>
              <a:t>Edit Master text styles</a:t>
            </a:r>
            <a:endParaRPr sz="1800" b="0" i="0" u="none" strike="noStrike" cap="none">
              <a:solidFill>
                <a:schemeClr val="dk1"/>
              </a:solidFill>
              <a:latin typeface="Calibri"/>
              <a:ea typeface="Calibri"/>
              <a:cs typeface="Calibri"/>
              <a:sym typeface="Calibri"/>
            </a:endParaRPr>
          </a:p>
        </p:txBody>
      </p:sp>
    </p:spTree>
  </p:cSld>
  <p:clrMapOvr>
    <a:masterClrMapping/>
  </p:clrMapOvr>
  <p:extLst>
    <p:ext uri="{DCECCB84-F9BA-43D5-87BE-67443E8EF086}">
      <p15:sldGuideLst xmlns:p15="http://schemas.microsoft.com/office/powerpoint/2012/main">
        <p15:guide id="1" orient="horz" pos="2890">
          <p15:clr>
            <a:srgbClr val="FBAE40"/>
          </p15:clr>
        </p15:guide>
        <p15:guide id="2" pos="612">
          <p15:clr>
            <a:srgbClr val="FBAE40"/>
          </p15:clr>
        </p15:guide>
        <p15:guide id="3" pos="2222">
          <p15:clr>
            <a:srgbClr val="FBAE40"/>
          </p15:clr>
        </p15:guide>
        <p15:guide id="4" orient="horz" pos="162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1_Divider">
  <p:cSld name="1_Divider">
    <p:spTree>
      <p:nvGrpSpPr>
        <p:cNvPr id="1" name="Shape 336"/>
        <p:cNvGrpSpPr/>
        <p:nvPr/>
      </p:nvGrpSpPr>
      <p:grpSpPr>
        <a:xfrm>
          <a:off x="0" y="0"/>
          <a:ext cx="0" cy="0"/>
          <a:chOff x="0" y="0"/>
          <a:chExt cx="0" cy="0"/>
        </a:xfrm>
      </p:grpSpPr>
      <p:sp>
        <p:nvSpPr>
          <p:cNvPr id="337" name="Google Shape;337;p21"/>
          <p:cNvSpPr>
            <a:spLocks noGrp="1"/>
          </p:cNvSpPr>
          <p:nvPr>
            <p:ph type="pic" idx="2"/>
          </p:nvPr>
        </p:nvSpPr>
        <p:spPr>
          <a:xfrm>
            <a:off x="0" y="0"/>
            <a:ext cx="9144000" cy="51435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750"/>
              </a:spcBef>
              <a:spcAft>
                <a:spcPts val="0"/>
              </a:spcAft>
              <a:buClr>
                <a:schemeClr val="dk1"/>
              </a:buClr>
              <a:buSzPts val="900"/>
              <a:buFont typeface="Arial"/>
              <a:buNone/>
              <a:defRPr sz="900" b="0" i="0" u="none" strike="noStrike" cap="none">
                <a:solidFill>
                  <a:schemeClr val="dk1"/>
                </a:solidFill>
                <a:latin typeface="Proxima Nova"/>
                <a:ea typeface="Proxima Nova"/>
                <a:cs typeface="Proxima Nova"/>
                <a:sym typeface="Proxima Nova"/>
              </a:defRPr>
            </a:lvl1pPr>
            <a:lvl2pPr marR="0" lvl="1"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R="0" lvl="4"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R="0" lvl="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338" name="Google Shape;338;p21"/>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9" name="Google Shape;339;p21"/>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pic>
        <p:nvPicPr>
          <p:cNvPr id="340" name="Google Shape;340;p21"/>
          <p:cNvPicPr preferRelativeResize="0"/>
          <p:nvPr/>
        </p:nvPicPr>
        <p:blipFill rotWithShape="1">
          <a:blip r:embed="rId2">
            <a:alphaModFix/>
          </a:blip>
          <a:srcRect/>
          <a:stretch/>
        </p:blipFill>
        <p:spPr>
          <a:xfrm>
            <a:off x="628650" y="546100"/>
            <a:ext cx="3259769" cy="4033989"/>
          </a:xfrm>
          <a:prstGeom prst="rect">
            <a:avLst/>
          </a:prstGeom>
          <a:noFill/>
          <a:ln>
            <a:noFill/>
          </a:ln>
        </p:spPr>
      </p:pic>
      <p:sp>
        <p:nvSpPr>
          <p:cNvPr id="341" name="Google Shape;341;p21"/>
          <p:cNvSpPr txBox="1"/>
          <p:nvPr/>
        </p:nvSpPr>
        <p:spPr>
          <a:xfrm>
            <a:off x="971550" y="1260629"/>
            <a:ext cx="2552886" cy="1580225"/>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lt1"/>
              </a:buClr>
              <a:buSzPts val="1400"/>
              <a:buFont typeface="Arial"/>
              <a:buNone/>
            </a:pPr>
            <a:r>
              <a:rPr lang="en-IN" sz="1400">
                <a:solidFill>
                  <a:schemeClr val="lt1"/>
                </a:solidFill>
                <a:latin typeface="Proxima Nova"/>
                <a:ea typeface="Proxima Nova"/>
                <a:cs typeface="Proxima Nova"/>
                <a:sym typeface="Proxima Nova"/>
              </a:rPr>
              <a:t>Edit Master text styles</a:t>
            </a:r>
            <a:endParaRPr/>
          </a:p>
        </p:txBody>
      </p:sp>
      <p:pic>
        <p:nvPicPr>
          <p:cNvPr id="342" name="Google Shape;342;p21"/>
          <p:cNvPicPr preferRelativeResize="0"/>
          <p:nvPr/>
        </p:nvPicPr>
        <p:blipFill rotWithShape="1">
          <a:blip r:embed="rId2">
            <a:alphaModFix/>
          </a:blip>
          <a:srcRect/>
          <a:stretch/>
        </p:blipFill>
        <p:spPr>
          <a:xfrm>
            <a:off x="628650" y="546100"/>
            <a:ext cx="3259769" cy="4033989"/>
          </a:xfrm>
          <a:prstGeom prst="rect">
            <a:avLst/>
          </a:prstGeom>
          <a:noFill/>
          <a:ln>
            <a:noFill/>
          </a:ln>
        </p:spPr>
      </p:pic>
      <p:sp>
        <p:nvSpPr>
          <p:cNvPr id="343" name="Google Shape;343;p21"/>
          <p:cNvSpPr txBox="1"/>
          <p:nvPr/>
        </p:nvSpPr>
        <p:spPr>
          <a:xfrm>
            <a:off x="971550" y="1260629"/>
            <a:ext cx="2552886" cy="1580225"/>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lt1"/>
              </a:buClr>
              <a:buSzPts val="1400"/>
              <a:buFont typeface="Arial"/>
              <a:buNone/>
            </a:pPr>
            <a:r>
              <a:rPr lang="en-IN" sz="1400">
                <a:solidFill>
                  <a:schemeClr val="lt1"/>
                </a:solidFill>
                <a:latin typeface="Proxima Nova"/>
                <a:ea typeface="Proxima Nova"/>
                <a:cs typeface="Proxima Nova"/>
                <a:sym typeface="Proxima Nova"/>
              </a:rPr>
              <a:t>Edit Master text styles</a:t>
            </a:r>
            <a:endParaRPr/>
          </a:p>
        </p:txBody>
      </p:sp>
    </p:spTree>
  </p:cSld>
  <p:clrMapOvr>
    <a:masterClrMapping/>
  </p:clrMapOvr>
  <p:extLst>
    <p:ext uri="{DCECCB84-F9BA-43D5-87BE-67443E8EF086}">
      <p15:sldGuideLst xmlns:p15="http://schemas.microsoft.com/office/powerpoint/2012/main">
        <p15:guide id="1" orient="horz" pos="2890">
          <p15:clr>
            <a:srgbClr val="FBAE40"/>
          </p15:clr>
        </p15:guide>
        <p15:guide id="2" pos="612">
          <p15:clr>
            <a:srgbClr val="FBAE40"/>
          </p15:clr>
        </p15:guide>
        <p15:guide id="3" pos="2222">
          <p15:clr>
            <a:srgbClr val="FBAE40"/>
          </p15:clr>
        </p15:guide>
        <p15:guide id="4" orient="horz" pos="162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matchingName="Title and 3 picture with caption">
  <p:cSld name="Title and 3 picture with caption">
    <p:spTree>
      <p:nvGrpSpPr>
        <p:cNvPr id="1" name="Shape 344"/>
        <p:cNvGrpSpPr/>
        <p:nvPr/>
      </p:nvGrpSpPr>
      <p:grpSpPr>
        <a:xfrm>
          <a:off x="0" y="0"/>
          <a:ext cx="0" cy="0"/>
          <a:chOff x="0" y="0"/>
          <a:chExt cx="0" cy="0"/>
        </a:xfrm>
      </p:grpSpPr>
      <p:sp>
        <p:nvSpPr>
          <p:cNvPr id="345" name="Google Shape;345;p22"/>
          <p:cNvSpPr/>
          <p:nvPr/>
        </p:nvSpPr>
        <p:spPr>
          <a:xfrm>
            <a:off x="0" y="0"/>
            <a:ext cx="9144000" cy="3031236"/>
          </a:xfrm>
          <a:prstGeom prst="rect">
            <a:avLst/>
          </a:prstGeom>
          <a:solidFill>
            <a:srgbClr val="F533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Calibri"/>
              <a:ea typeface="Calibri"/>
              <a:cs typeface="Calibri"/>
              <a:sym typeface="Calibri"/>
            </a:endParaRPr>
          </a:p>
        </p:txBody>
      </p:sp>
      <p:sp>
        <p:nvSpPr>
          <p:cNvPr id="346" name="Google Shape;346;p22"/>
          <p:cNvSpPr/>
          <p:nvPr/>
        </p:nvSpPr>
        <p:spPr>
          <a:xfrm>
            <a:off x="0" y="0"/>
            <a:ext cx="9144000" cy="3031236"/>
          </a:xfrm>
          <a:prstGeom prst="rect">
            <a:avLst/>
          </a:prstGeom>
          <a:solidFill>
            <a:srgbClr val="F533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Calibri"/>
              <a:ea typeface="Calibri"/>
              <a:cs typeface="Calibri"/>
              <a:sym typeface="Calibri"/>
            </a:endParaRPr>
          </a:p>
        </p:txBody>
      </p:sp>
      <p:sp>
        <p:nvSpPr>
          <p:cNvPr id="347" name="Google Shape;347;p22"/>
          <p:cNvSpPr txBox="1">
            <a:spLocks noGrp="1"/>
          </p:cNvSpPr>
          <p:nvPr>
            <p:ph type="title"/>
          </p:nvPr>
        </p:nvSpPr>
        <p:spPr>
          <a:xfrm>
            <a:off x="629841" y="600075"/>
            <a:ext cx="3735903" cy="382564"/>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lt1"/>
              </a:buClr>
              <a:buSzPts val="3600"/>
              <a:buFont typeface="Arial"/>
              <a:buNone/>
              <a:defRPr sz="36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48" name="Google Shape;348;p22"/>
          <p:cNvSpPr>
            <a:spLocks noGrp="1"/>
          </p:cNvSpPr>
          <p:nvPr>
            <p:ph type="pic" idx="2"/>
          </p:nvPr>
        </p:nvSpPr>
        <p:spPr>
          <a:xfrm>
            <a:off x="1445363" y="1382268"/>
            <a:ext cx="1668121" cy="1946672"/>
          </a:xfrm>
          <a:prstGeom prst="rect">
            <a:avLst/>
          </a:prstGeom>
          <a:noFill/>
          <a:ln>
            <a:noFill/>
          </a:ln>
          <a:effectLst>
            <a:outerShdw blurRad="50800" dist="38100" dir="10800000" algn="r" rotWithShape="0">
              <a:srgbClr val="000000">
                <a:alpha val="40000"/>
              </a:srgbClr>
            </a:outerShdw>
          </a:effectLst>
        </p:spPr>
        <p:txBody>
          <a:bodyPr spcFirstLastPara="1" wrap="square" lIns="91425" tIns="45700" rIns="91425" bIns="45700" anchor="t" anchorCtr="0">
            <a:noAutofit/>
          </a:bodyPr>
          <a:lstStyle>
            <a:lvl1pPr marR="0" lvl="0" algn="l" rtl="0">
              <a:lnSpc>
                <a:spcPct val="90000"/>
              </a:lnSpc>
              <a:spcBef>
                <a:spcPts val="750"/>
              </a:spcBef>
              <a:spcAft>
                <a:spcPts val="0"/>
              </a:spcAft>
              <a:buClr>
                <a:schemeClr val="dk1"/>
              </a:buClr>
              <a:buSzPts val="1100"/>
              <a:buFont typeface="Arial"/>
              <a:buNone/>
              <a:defRPr sz="1100" b="0" i="0" u="none" strike="noStrike" cap="none">
                <a:solidFill>
                  <a:schemeClr val="dk1"/>
                </a:solidFill>
                <a:latin typeface="Proxima Nova"/>
                <a:ea typeface="Proxima Nova"/>
                <a:cs typeface="Proxima Nova"/>
                <a:sym typeface="Proxima Nova"/>
              </a:defRPr>
            </a:lvl1pPr>
            <a:lvl2pPr marR="0" lvl="1"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R="0" lvl="4"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R="0" lvl="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349" name="Google Shape;349;p22"/>
          <p:cNvSpPr>
            <a:spLocks noGrp="1"/>
          </p:cNvSpPr>
          <p:nvPr>
            <p:ph type="pic" idx="3"/>
          </p:nvPr>
        </p:nvSpPr>
        <p:spPr>
          <a:xfrm>
            <a:off x="3744984" y="1382268"/>
            <a:ext cx="1654032" cy="1946672"/>
          </a:xfrm>
          <a:prstGeom prst="rect">
            <a:avLst/>
          </a:prstGeom>
          <a:noFill/>
          <a:ln>
            <a:noFill/>
          </a:ln>
          <a:effectLst>
            <a:outerShdw blurRad="50800" dist="38100" dir="10800000" algn="r" rotWithShape="0">
              <a:srgbClr val="000000">
                <a:alpha val="40000"/>
              </a:srgbClr>
            </a:outerShdw>
          </a:effectLst>
        </p:spPr>
        <p:txBody>
          <a:bodyPr spcFirstLastPara="1" wrap="square" lIns="91425" tIns="45700" rIns="91425" bIns="45700" anchor="t" anchorCtr="0">
            <a:noAutofit/>
          </a:bodyPr>
          <a:lstStyle>
            <a:lvl1pPr marR="0" lvl="0" algn="l" rtl="0">
              <a:lnSpc>
                <a:spcPct val="90000"/>
              </a:lnSpc>
              <a:spcBef>
                <a:spcPts val="750"/>
              </a:spcBef>
              <a:spcAft>
                <a:spcPts val="0"/>
              </a:spcAft>
              <a:buClr>
                <a:schemeClr val="dk1"/>
              </a:buClr>
              <a:buSzPts val="1100"/>
              <a:buFont typeface="Arial"/>
              <a:buNone/>
              <a:defRPr sz="1100" b="0" i="0" u="none" strike="noStrike" cap="none">
                <a:solidFill>
                  <a:schemeClr val="dk1"/>
                </a:solidFill>
                <a:latin typeface="Proxima Nova"/>
                <a:ea typeface="Proxima Nova"/>
                <a:cs typeface="Proxima Nova"/>
                <a:sym typeface="Proxima Nova"/>
              </a:defRPr>
            </a:lvl1pPr>
            <a:lvl2pPr marR="0" lvl="1"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R="0" lvl="4"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R="0" lvl="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350" name="Google Shape;350;p22"/>
          <p:cNvSpPr>
            <a:spLocks noGrp="1"/>
          </p:cNvSpPr>
          <p:nvPr>
            <p:ph type="pic" idx="4"/>
          </p:nvPr>
        </p:nvSpPr>
        <p:spPr>
          <a:xfrm>
            <a:off x="6055443" y="1382268"/>
            <a:ext cx="1654032" cy="1946672"/>
          </a:xfrm>
          <a:prstGeom prst="rect">
            <a:avLst/>
          </a:prstGeom>
          <a:noFill/>
          <a:ln>
            <a:noFill/>
          </a:ln>
          <a:effectLst>
            <a:outerShdw blurRad="50800" dist="38100" dir="10800000" algn="r" rotWithShape="0">
              <a:srgbClr val="000000">
                <a:alpha val="40000"/>
              </a:srgbClr>
            </a:outerShdw>
          </a:effectLst>
        </p:spPr>
        <p:txBody>
          <a:bodyPr spcFirstLastPara="1" wrap="square" lIns="91425" tIns="45700" rIns="91425" bIns="45700" anchor="t" anchorCtr="0">
            <a:noAutofit/>
          </a:bodyPr>
          <a:lstStyle>
            <a:lvl1pPr marR="0" lvl="0" algn="l" rtl="0">
              <a:lnSpc>
                <a:spcPct val="90000"/>
              </a:lnSpc>
              <a:spcBef>
                <a:spcPts val="750"/>
              </a:spcBef>
              <a:spcAft>
                <a:spcPts val="0"/>
              </a:spcAft>
              <a:buClr>
                <a:schemeClr val="dk1"/>
              </a:buClr>
              <a:buSzPts val="1100"/>
              <a:buFont typeface="Arial"/>
              <a:buNone/>
              <a:defRPr sz="1100" b="0" i="0" u="none" strike="noStrike" cap="none">
                <a:solidFill>
                  <a:schemeClr val="dk1"/>
                </a:solidFill>
                <a:latin typeface="Proxima Nova"/>
                <a:ea typeface="Proxima Nova"/>
                <a:cs typeface="Proxima Nova"/>
                <a:sym typeface="Proxima Nova"/>
              </a:defRPr>
            </a:lvl1pPr>
            <a:lvl2pPr marR="0" lvl="1"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R="0" lvl="4"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R="0" lvl="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351" name="Google Shape;351;p22"/>
          <p:cNvSpPr txBox="1">
            <a:spLocks noGrp="1"/>
          </p:cNvSpPr>
          <p:nvPr>
            <p:ph type="body" idx="1"/>
          </p:nvPr>
        </p:nvSpPr>
        <p:spPr>
          <a:xfrm>
            <a:off x="1439466" y="3519224"/>
            <a:ext cx="1674019" cy="2764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rgbClr val="FF0000"/>
              </a:buClr>
              <a:buSzPts val="1215"/>
              <a:buFont typeface="Arial"/>
              <a:buNone/>
              <a:defRPr sz="1215" b="1" i="0" u="none" strike="noStrike" cap="none">
                <a:solidFill>
                  <a:srgbClr val="FF0000"/>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352" name="Google Shape;352;p22"/>
          <p:cNvSpPr txBox="1">
            <a:spLocks noGrp="1"/>
          </p:cNvSpPr>
          <p:nvPr>
            <p:ph type="body" idx="5"/>
          </p:nvPr>
        </p:nvSpPr>
        <p:spPr>
          <a:xfrm>
            <a:off x="3744985" y="3519224"/>
            <a:ext cx="1654032" cy="2764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rgbClr val="FF0000"/>
              </a:buClr>
              <a:buSzPts val="1215"/>
              <a:buFont typeface="Arial"/>
              <a:buNone/>
              <a:defRPr sz="1215" b="1" i="0" u="none" strike="noStrike" cap="none">
                <a:solidFill>
                  <a:srgbClr val="FF0000"/>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353" name="Google Shape;353;p22"/>
          <p:cNvSpPr txBox="1">
            <a:spLocks noGrp="1"/>
          </p:cNvSpPr>
          <p:nvPr>
            <p:ph type="body" idx="6"/>
          </p:nvPr>
        </p:nvSpPr>
        <p:spPr>
          <a:xfrm>
            <a:off x="6050503" y="3519223"/>
            <a:ext cx="1654032" cy="283960"/>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rgbClr val="FF0000"/>
              </a:buClr>
              <a:buSzPts val="1215"/>
              <a:buFont typeface="Arial"/>
              <a:buNone/>
              <a:defRPr sz="1215" b="1" i="0" u="none" strike="noStrike" cap="none">
                <a:solidFill>
                  <a:srgbClr val="FF0000"/>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354" name="Google Shape;354;p22"/>
          <p:cNvSpPr txBox="1">
            <a:spLocks noGrp="1"/>
          </p:cNvSpPr>
          <p:nvPr>
            <p:ph type="body" idx="7"/>
          </p:nvPr>
        </p:nvSpPr>
        <p:spPr>
          <a:xfrm>
            <a:off x="1439863" y="3862520"/>
            <a:ext cx="1674019" cy="67128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940"/>
              <a:buFont typeface="Arial"/>
              <a:buNone/>
              <a:defRPr sz="939"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355" name="Google Shape;355;p22"/>
          <p:cNvSpPr txBox="1">
            <a:spLocks noGrp="1"/>
          </p:cNvSpPr>
          <p:nvPr>
            <p:ph type="body" idx="8"/>
          </p:nvPr>
        </p:nvSpPr>
        <p:spPr>
          <a:xfrm>
            <a:off x="3735388" y="3862520"/>
            <a:ext cx="1674019" cy="67128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940"/>
              <a:buFont typeface="Arial"/>
              <a:buNone/>
              <a:defRPr sz="939"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356" name="Google Shape;356;p22"/>
          <p:cNvSpPr txBox="1">
            <a:spLocks noGrp="1"/>
          </p:cNvSpPr>
          <p:nvPr>
            <p:ph type="body" idx="9"/>
          </p:nvPr>
        </p:nvSpPr>
        <p:spPr>
          <a:xfrm>
            <a:off x="6050502" y="3862520"/>
            <a:ext cx="1658973" cy="67128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940"/>
              <a:buFont typeface="Arial"/>
              <a:buNone/>
              <a:defRPr sz="939"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357" name="Google Shape;357;p22"/>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8" name="Google Shape;358;p22"/>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pic>
        <p:nvPicPr>
          <p:cNvPr id="359" name="Google Shape;359;p22"/>
          <p:cNvPicPr preferRelativeResize="0"/>
          <p:nvPr/>
        </p:nvPicPr>
        <p:blipFill rotWithShape="1">
          <a:blip r:embed="rId2">
            <a:alphaModFix/>
          </a:blip>
          <a:srcRect/>
          <a:stretch/>
        </p:blipFill>
        <p:spPr>
          <a:xfrm>
            <a:off x="7929288" y="210064"/>
            <a:ext cx="813630" cy="217218"/>
          </a:xfrm>
          <a:prstGeom prst="rect">
            <a:avLst/>
          </a:prstGeom>
          <a:noFill/>
          <a:ln>
            <a:noFill/>
          </a:ln>
        </p:spPr>
      </p:pic>
    </p:spTree>
  </p:cSld>
  <p:clrMapOvr>
    <a:masterClrMapping/>
  </p:clrMapOvr>
  <p:extLst>
    <p:ext uri="{DCECCB84-F9BA-43D5-87BE-67443E8EF086}">
      <p15:sldGuideLst xmlns:p15="http://schemas.microsoft.com/office/powerpoint/2012/main">
        <p15:guide id="1" orient="horz" pos="2210">
          <p15:clr>
            <a:srgbClr val="FBAE40"/>
          </p15:clr>
        </p15:guide>
        <p15:guide id="2" orient="horz" pos="2391">
          <p15:clr>
            <a:srgbClr val="FBAE40"/>
          </p15:clr>
        </p15:guide>
        <p15:guide id="3" orient="horz" pos="2096">
          <p15:clr>
            <a:srgbClr val="FBAE40"/>
          </p15:clr>
        </p15:guide>
        <p15:guide id="4" orient="horz" pos="378">
          <p15:clr>
            <a:srgbClr val="FBAE40"/>
          </p15:clr>
        </p15:guide>
        <p15:guide id="5" pos="907">
          <p15:clr>
            <a:srgbClr val="FBAE40"/>
          </p15:clr>
        </p15:guide>
        <p15:guide id="6" orient="horz" pos="872">
          <p15:clr>
            <a:srgbClr val="FBAE40"/>
          </p15:clr>
        </p15:guide>
        <p15:guide id="7" pos="1961">
          <p15:clr>
            <a:srgbClr val="FBAE40"/>
          </p15:clr>
        </p15:guide>
        <p15:guide id="8" pos="2353">
          <p15:clr>
            <a:srgbClr val="FBAE40"/>
          </p15:clr>
        </p15:guide>
        <p15:guide id="9" pos="3407">
          <p15:clr>
            <a:srgbClr val="FBAE40"/>
          </p15:clr>
        </p15:guide>
        <p15:guide id="10" pos="3810">
          <p15:clr>
            <a:srgbClr val="FBAE40"/>
          </p15:clr>
        </p15:guide>
        <p15:guide id="11" pos="4853">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matchingName="Title and 2 pictures">
  <p:cSld name="Title and 2 pictures">
    <p:spTree>
      <p:nvGrpSpPr>
        <p:cNvPr id="1" name="Shape 360"/>
        <p:cNvGrpSpPr/>
        <p:nvPr/>
      </p:nvGrpSpPr>
      <p:grpSpPr>
        <a:xfrm>
          <a:off x="0" y="0"/>
          <a:ext cx="0" cy="0"/>
          <a:chOff x="0" y="0"/>
          <a:chExt cx="0" cy="0"/>
        </a:xfrm>
      </p:grpSpPr>
      <p:sp>
        <p:nvSpPr>
          <p:cNvPr id="361" name="Google Shape;361;p23"/>
          <p:cNvSpPr/>
          <p:nvPr/>
        </p:nvSpPr>
        <p:spPr>
          <a:xfrm>
            <a:off x="0" y="0"/>
            <a:ext cx="9144000" cy="3031236"/>
          </a:xfrm>
          <a:prstGeom prst="rect">
            <a:avLst/>
          </a:prstGeom>
          <a:solidFill>
            <a:srgbClr val="F533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Calibri"/>
              <a:ea typeface="Calibri"/>
              <a:cs typeface="Calibri"/>
              <a:sym typeface="Calibri"/>
            </a:endParaRPr>
          </a:p>
        </p:txBody>
      </p:sp>
      <p:sp>
        <p:nvSpPr>
          <p:cNvPr id="362" name="Google Shape;362;p23"/>
          <p:cNvSpPr txBox="1">
            <a:spLocks noGrp="1"/>
          </p:cNvSpPr>
          <p:nvPr>
            <p:ph type="title"/>
          </p:nvPr>
        </p:nvSpPr>
        <p:spPr>
          <a:xfrm>
            <a:off x="642473" y="546498"/>
            <a:ext cx="5902706" cy="567927"/>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lt1"/>
              </a:buClr>
              <a:buSzPts val="3600"/>
              <a:buFont typeface="Arial"/>
              <a:buNone/>
              <a:defRPr sz="36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63" name="Google Shape;363;p23"/>
          <p:cNvSpPr/>
          <p:nvPr/>
        </p:nvSpPr>
        <p:spPr>
          <a:xfrm>
            <a:off x="4599929" y="1870236"/>
            <a:ext cx="3921771" cy="2322000"/>
          </a:xfrm>
          <a:prstGeom prst="rect">
            <a:avLst/>
          </a:prstGeom>
          <a:solidFill>
            <a:schemeClr val="l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Calibri"/>
              <a:ea typeface="Calibri"/>
              <a:cs typeface="Calibri"/>
              <a:sym typeface="Calibri"/>
            </a:endParaRPr>
          </a:p>
        </p:txBody>
      </p:sp>
      <p:sp>
        <p:nvSpPr>
          <p:cNvPr id="364" name="Google Shape;364;p23"/>
          <p:cNvSpPr>
            <a:spLocks noGrp="1"/>
          </p:cNvSpPr>
          <p:nvPr>
            <p:ph type="pic" idx="2"/>
          </p:nvPr>
        </p:nvSpPr>
        <p:spPr>
          <a:xfrm>
            <a:off x="4599929" y="1868092"/>
            <a:ext cx="3921771" cy="232529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750"/>
              </a:spcBef>
              <a:spcAft>
                <a:spcPts val="0"/>
              </a:spcAft>
              <a:buClr>
                <a:schemeClr val="dk1"/>
              </a:buClr>
              <a:buSzPts val="1100"/>
              <a:buFont typeface="Arial"/>
              <a:buNone/>
              <a:defRPr sz="1100" b="0" i="0" u="none" strike="noStrike" cap="none">
                <a:solidFill>
                  <a:schemeClr val="dk1"/>
                </a:solidFill>
                <a:latin typeface="Proxima Nova"/>
                <a:ea typeface="Proxima Nova"/>
                <a:cs typeface="Proxima Nova"/>
                <a:sym typeface="Proxima Nova"/>
              </a:defRPr>
            </a:lvl1pPr>
            <a:lvl2pPr marR="0" lvl="1"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R="0" lvl="4"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R="0" lvl="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365" name="Google Shape;365;p23"/>
          <p:cNvSpPr>
            <a:spLocks noGrp="1"/>
          </p:cNvSpPr>
          <p:nvPr>
            <p:ph type="pic" idx="3"/>
          </p:nvPr>
        </p:nvSpPr>
        <p:spPr>
          <a:xfrm>
            <a:off x="621848" y="1868091"/>
            <a:ext cx="2592000" cy="7830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750"/>
              </a:spcBef>
              <a:spcAft>
                <a:spcPts val="0"/>
              </a:spcAft>
              <a:buClr>
                <a:schemeClr val="dk1"/>
              </a:buClr>
              <a:buSzPts val="1100"/>
              <a:buFont typeface="Arial"/>
              <a:buNone/>
              <a:defRPr sz="1100" b="0" i="0" u="none" strike="noStrike" cap="none">
                <a:solidFill>
                  <a:schemeClr val="dk1"/>
                </a:solidFill>
                <a:latin typeface="Proxima Nova"/>
                <a:ea typeface="Proxima Nova"/>
                <a:cs typeface="Proxima Nova"/>
                <a:sym typeface="Proxima Nova"/>
              </a:defRPr>
            </a:lvl1pPr>
            <a:lvl2pPr marR="0" lvl="1"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R="0" lvl="4"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R="0" lvl="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366" name="Google Shape;366;p23"/>
          <p:cNvSpPr txBox="1">
            <a:spLocks noGrp="1"/>
          </p:cNvSpPr>
          <p:nvPr>
            <p:ph type="body" idx="1"/>
          </p:nvPr>
        </p:nvSpPr>
        <p:spPr>
          <a:xfrm>
            <a:off x="629841" y="3145632"/>
            <a:ext cx="3343275" cy="28396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1215"/>
              <a:buFont typeface="Arial"/>
              <a:buNone/>
              <a:defRPr sz="1215" b="1"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367" name="Google Shape;367;p23"/>
          <p:cNvSpPr txBox="1">
            <a:spLocks noGrp="1"/>
          </p:cNvSpPr>
          <p:nvPr>
            <p:ph type="body" idx="4"/>
          </p:nvPr>
        </p:nvSpPr>
        <p:spPr>
          <a:xfrm>
            <a:off x="635000" y="3515616"/>
            <a:ext cx="3343275" cy="28396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1310"/>
              <a:buFont typeface="Arial"/>
              <a:buNone/>
              <a:defRPr sz="131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368" name="Google Shape;368;p23"/>
          <p:cNvSpPr txBox="1">
            <a:spLocks noGrp="1"/>
          </p:cNvSpPr>
          <p:nvPr>
            <p:ph type="dt" idx="10"/>
          </p:nvPr>
        </p:nvSpPr>
        <p:spPr>
          <a:xfrm>
            <a:off x="642473"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9" name="Google Shape;369;p23"/>
          <p:cNvSpPr txBox="1">
            <a:spLocks noGrp="1"/>
          </p:cNvSpPr>
          <p:nvPr>
            <p:ph type="sldNum" idx="12"/>
          </p:nvPr>
        </p:nvSpPr>
        <p:spPr>
          <a:xfrm>
            <a:off x="6466042"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pic>
        <p:nvPicPr>
          <p:cNvPr id="370" name="Google Shape;370;p23"/>
          <p:cNvPicPr preferRelativeResize="0"/>
          <p:nvPr/>
        </p:nvPicPr>
        <p:blipFill rotWithShape="1">
          <a:blip r:embed="rId2">
            <a:alphaModFix/>
          </a:blip>
          <a:srcRect/>
          <a:stretch/>
        </p:blipFill>
        <p:spPr>
          <a:xfrm>
            <a:off x="7611920" y="303610"/>
            <a:ext cx="909780" cy="242888"/>
          </a:xfrm>
          <a:prstGeom prst="rect">
            <a:avLst/>
          </a:prstGeom>
          <a:noFill/>
          <a:ln>
            <a:noFill/>
          </a:ln>
        </p:spPr>
      </p:pic>
      <p:sp>
        <p:nvSpPr>
          <p:cNvPr id="371" name="Google Shape;371;p23"/>
          <p:cNvSpPr/>
          <p:nvPr/>
        </p:nvSpPr>
        <p:spPr>
          <a:xfrm>
            <a:off x="0" y="0"/>
            <a:ext cx="9144000" cy="3031236"/>
          </a:xfrm>
          <a:prstGeom prst="rect">
            <a:avLst/>
          </a:prstGeom>
          <a:solidFill>
            <a:srgbClr val="F533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Calibri"/>
              <a:ea typeface="Calibri"/>
              <a:cs typeface="Calibri"/>
              <a:sym typeface="Calibri"/>
            </a:endParaRPr>
          </a:p>
        </p:txBody>
      </p:sp>
      <p:sp>
        <p:nvSpPr>
          <p:cNvPr id="372" name="Google Shape;372;p23"/>
          <p:cNvSpPr/>
          <p:nvPr/>
        </p:nvSpPr>
        <p:spPr>
          <a:xfrm>
            <a:off x="4599929" y="1870236"/>
            <a:ext cx="3969000" cy="2322000"/>
          </a:xfrm>
          <a:prstGeom prst="rect">
            <a:avLst/>
          </a:prstGeom>
          <a:solidFill>
            <a:schemeClr val="l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Calibri"/>
              <a:ea typeface="Calibri"/>
              <a:cs typeface="Calibri"/>
              <a:sym typeface="Calibri"/>
            </a:endParaRPr>
          </a:p>
        </p:txBody>
      </p:sp>
      <p:pic>
        <p:nvPicPr>
          <p:cNvPr id="373" name="Google Shape;373;p23"/>
          <p:cNvPicPr preferRelativeResize="0"/>
          <p:nvPr/>
        </p:nvPicPr>
        <p:blipFill rotWithShape="1">
          <a:blip r:embed="rId3">
            <a:alphaModFix/>
          </a:blip>
          <a:srcRect/>
          <a:stretch/>
        </p:blipFill>
        <p:spPr>
          <a:xfrm>
            <a:off x="7929288" y="210064"/>
            <a:ext cx="813630" cy="217218"/>
          </a:xfrm>
          <a:prstGeom prst="rect">
            <a:avLst/>
          </a:prstGeom>
          <a:noFill/>
          <a:ln>
            <a:noFill/>
          </a:ln>
        </p:spPr>
      </p:pic>
    </p:spTree>
  </p:cSld>
  <p:clrMapOvr>
    <a:masterClrMapping/>
  </p:clrMapOvr>
  <p:extLst>
    <p:ext uri="{DCECCB84-F9BA-43D5-87BE-67443E8EF086}">
      <p15:sldGuideLst xmlns:p15="http://schemas.microsoft.com/office/powerpoint/2012/main">
        <p15:guide id="1" orient="horz" pos="378">
          <p15:clr>
            <a:srgbClr val="FBAE40"/>
          </p15:clr>
        </p15:guide>
        <p15:guide id="2" orient="horz" pos="1178">
          <p15:clr>
            <a:srgbClr val="FBAE40"/>
          </p15:clr>
        </p15:guide>
        <p15:guide id="3" orient="horz" pos="1671">
          <p15:clr>
            <a:srgbClr val="FBAE40"/>
          </p15:clr>
        </p15:guide>
        <p15:guide id="4" orient="horz" pos="1977">
          <p15:clr>
            <a:srgbClr val="FBAE40"/>
          </p15:clr>
        </p15:guide>
        <p15:guide id="5" orient="horz" pos="2930">
          <p15:clr>
            <a:srgbClr val="FBAE40"/>
          </p15:clr>
        </p15:guide>
        <p15:guide id="6" orient="horz" pos="2641">
          <p15:clr>
            <a:srgbClr val="FBAE40"/>
          </p15:clr>
        </p15:guide>
        <p15:guide id="7" pos="2897">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Icons and Content">
  <p:cSld name="Title, Icons and Content">
    <p:spTree>
      <p:nvGrpSpPr>
        <p:cNvPr id="1" name="Shape 374"/>
        <p:cNvGrpSpPr/>
        <p:nvPr/>
      </p:nvGrpSpPr>
      <p:grpSpPr>
        <a:xfrm>
          <a:off x="0" y="0"/>
          <a:ext cx="0" cy="0"/>
          <a:chOff x="0" y="0"/>
          <a:chExt cx="0" cy="0"/>
        </a:xfrm>
      </p:grpSpPr>
      <p:pic>
        <p:nvPicPr>
          <p:cNvPr id="375" name="Google Shape;375;p24"/>
          <p:cNvPicPr preferRelativeResize="0"/>
          <p:nvPr/>
        </p:nvPicPr>
        <p:blipFill rotWithShape="1">
          <a:blip r:embed="rId2">
            <a:alphaModFix/>
          </a:blip>
          <a:srcRect/>
          <a:stretch/>
        </p:blipFill>
        <p:spPr>
          <a:xfrm>
            <a:off x="417869" y="988850"/>
            <a:ext cx="402337" cy="402337"/>
          </a:xfrm>
          <a:prstGeom prst="rect">
            <a:avLst/>
          </a:prstGeom>
          <a:noFill/>
          <a:ln>
            <a:noFill/>
          </a:ln>
        </p:spPr>
      </p:pic>
      <p:pic>
        <p:nvPicPr>
          <p:cNvPr id="376" name="Google Shape;376;p24"/>
          <p:cNvPicPr preferRelativeResize="0"/>
          <p:nvPr/>
        </p:nvPicPr>
        <p:blipFill rotWithShape="1">
          <a:blip r:embed="rId3">
            <a:alphaModFix/>
          </a:blip>
          <a:srcRect/>
          <a:stretch/>
        </p:blipFill>
        <p:spPr>
          <a:xfrm>
            <a:off x="417869" y="1469040"/>
            <a:ext cx="402337" cy="402337"/>
          </a:xfrm>
          <a:prstGeom prst="rect">
            <a:avLst/>
          </a:prstGeom>
          <a:noFill/>
          <a:ln>
            <a:noFill/>
          </a:ln>
        </p:spPr>
      </p:pic>
      <p:pic>
        <p:nvPicPr>
          <p:cNvPr id="377" name="Google Shape;377;p24"/>
          <p:cNvPicPr preferRelativeResize="0"/>
          <p:nvPr/>
        </p:nvPicPr>
        <p:blipFill rotWithShape="1">
          <a:blip r:embed="rId4">
            <a:alphaModFix/>
          </a:blip>
          <a:srcRect/>
          <a:stretch/>
        </p:blipFill>
        <p:spPr>
          <a:xfrm>
            <a:off x="417869" y="1948824"/>
            <a:ext cx="402337" cy="400051"/>
          </a:xfrm>
          <a:prstGeom prst="rect">
            <a:avLst/>
          </a:prstGeom>
          <a:noFill/>
          <a:ln>
            <a:noFill/>
          </a:ln>
        </p:spPr>
      </p:pic>
      <p:pic>
        <p:nvPicPr>
          <p:cNvPr id="378" name="Google Shape;378;p24"/>
          <p:cNvPicPr preferRelativeResize="0"/>
          <p:nvPr/>
        </p:nvPicPr>
        <p:blipFill rotWithShape="1">
          <a:blip r:embed="rId5">
            <a:alphaModFix/>
          </a:blip>
          <a:srcRect/>
          <a:stretch/>
        </p:blipFill>
        <p:spPr>
          <a:xfrm>
            <a:off x="417869" y="2427167"/>
            <a:ext cx="402337" cy="402337"/>
          </a:xfrm>
          <a:prstGeom prst="rect">
            <a:avLst/>
          </a:prstGeom>
          <a:noFill/>
          <a:ln>
            <a:noFill/>
          </a:ln>
        </p:spPr>
      </p:pic>
      <p:pic>
        <p:nvPicPr>
          <p:cNvPr id="379" name="Google Shape;379;p24"/>
          <p:cNvPicPr preferRelativeResize="0"/>
          <p:nvPr/>
        </p:nvPicPr>
        <p:blipFill rotWithShape="1">
          <a:blip r:embed="rId6">
            <a:alphaModFix/>
          </a:blip>
          <a:srcRect/>
          <a:stretch/>
        </p:blipFill>
        <p:spPr>
          <a:xfrm>
            <a:off x="417868" y="2907797"/>
            <a:ext cx="402337" cy="402337"/>
          </a:xfrm>
          <a:prstGeom prst="rect">
            <a:avLst/>
          </a:prstGeom>
          <a:noFill/>
          <a:ln>
            <a:noFill/>
          </a:ln>
        </p:spPr>
      </p:pic>
      <p:sp>
        <p:nvSpPr>
          <p:cNvPr id="380" name="Google Shape;380;p24"/>
          <p:cNvSpPr txBox="1">
            <a:spLocks noGrp="1"/>
          </p:cNvSpPr>
          <p:nvPr>
            <p:ph type="body" idx="1"/>
          </p:nvPr>
        </p:nvSpPr>
        <p:spPr>
          <a:xfrm>
            <a:off x="878243" y="1572506"/>
            <a:ext cx="2471738" cy="203755"/>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381" name="Google Shape;381;p24"/>
          <p:cNvSpPr txBox="1">
            <a:spLocks noGrp="1"/>
          </p:cNvSpPr>
          <p:nvPr>
            <p:ph type="body" idx="2"/>
          </p:nvPr>
        </p:nvSpPr>
        <p:spPr>
          <a:xfrm>
            <a:off x="878243" y="1088140"/>
            <a:ext cx="2471738" cy="203755"/>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382" name="Google Shape;382;p24"/>
          <p:cNvSpPr txBox="1">
            <a:spLocks noGrp="1"/>
          </p:cNvSpPr>
          <p:nvPr>
            <p:ph type="body" idx="3"/>
          </p:nvPr>
        </p:nvSpPr>
        <p:spPr>
          <a:xfrm>
            <a:off x="878243" y="2046971"/>
            <a:ext cx="2471738" cy="203755"/>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383" name="Google Shape;383;p24"/>
          <p:cNvSpPr txBox="1">
            <a:spLocks noGrp="1"/>
          </p:cNvSpPr>
          <p:nvPr>
            <p:ph type="body" idx="4"/>
          </p:nvPr>
        </p:nvSpPr>
        <p:spPr>
          <a:xfrm>
            <a:off x="878243" y="2528954"/>
            <a:ext cx="2471738" cy="203755"/>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384" name="Google Shape;384;p24"/>
          <p:cNvSpPr txBox="1">
            <a:spLocks noGrp="1"/>
          </p:cNvSpPr>
          <p:nvPr>
            <p:ph type="body" idx="5"/>
          </p:nvPr>
        </p:nvSpPr>
        <p:spPr>
          <a:xfrm>
            <a:off x="878243" y="3005394"/>
            <a:ext cx="2471738" cy="203755"/>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385" name="Google Shape;385;p24"/>
          <p:cNvSpPr txBox="1">
            <a:spLocks noGrp="1"/>
          </p:cNvSpPr>
          <p:nvPr>
            <p:ph type="body" idx="6"/>
          </p:nvPr>
        </p:nvSpPr>
        <p:spPr>
          <a:xfrm>
            <a:off x="4359486" y="1572507"/>
            <a:ext cx="2413617" cy="231984"/>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386" name="Google Shape;386;p24"/>
          <p:cNvSpPr txBox="1">
            <a:spLocks noGrp="1"/>
          </p:cNvSpPr>
          <p:nvPr>
            <p:ph type="body" idx="7"/>
          </p:nvPr>
        </p:nvSpPr>
        <p:spPr>
          <a:xfrm>
            <a:off x="4359486" y="1088140"/>
            <a:ext cx="2413617" cy="241885"/>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387" name="Google Shape;387;p24"/>
          <p:cNvSpPr txBox="1">
            <a:spLocks noGrp="1"/>
          </p:cNvSpPr>
          <p:nvPr>
            <p:ph type="body" idx="8"/>
          </p:nvPr>
        </p:nvSpPr>
        <p:spPr>
          <a:xfrm>
            <a:off x="4359486" y="2046971"/>
            <a:ext cx="2413617" cy="203755"/>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388" name="Google Shape;388;p24"/>
          <p:cNvSpPr txBox="1">
            <a:spLocks noGrp="1"/>
          </p:cNvSpPr>
          <p:nvPr>
            <p:ph type="body" idx="9"/>
          </p:nvPr>
        </p:nvSpPr>
        <p:spPr>
          <a:xfrm>
            <a:off x="4359486" y="2528954"/>
            <a:ext cx="2413617" cy="203755"/>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389" name="Google Shape;389;p24"/>
          <p:cNvSpPr txBox="1">
            <a:spLocks noGrp="1"/>
          </p:cNvSpPr>
          <p:nvPr>
            <p:ph type="body" idx="13"/>
          </p:nvPr>
        </p:nvSpPr>
        <p:spPr>
          <a:xfrm>
            <a:off x="4359486" y="3005394"/>
            <a:ext cx="2413617" cy="203755"/>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390" name="Google Shape;390;p24"/>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1" name="Google Shape;391;p24"/>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pic>
        <p:nvPicPr>
          <p:cNvPr id="392" name="Google Shape;392;p24"/>
          <p:cNvPicPr preferRelativeResize="0"/>
          <p:nvPr/>
        </p:nvPicPr>
        <p:blipFill rotWithShape="1">
          <a:blip r:embed="rId2">
            <a:alphaModFix/>
          </a:blip>
          <a:srcRect/>
          <a:stretch/>
        </p:blipFill>
        <p:spPr>
          <a:xfrm>
            <a:off x="420427" y="997235"/>
            <a:ext cx="402337" cy="402337"/>
          </a:xfrm>
          <a:prstGeom prst="rect">
            <a:avLst/>
          </a:prstGeom>
          <a:noFill/>
          <a:ln>
            <a:noFill/>
          </a:ln>
        </p:spPr>
      </p:pic>
      <p:pic>
        <p:nvPicPr>
          <p:cNvPr id="393" name="Google Shape;393;p24"/>
          <p:cNvPicPr preferRelativeResize="0"/>
          <p:nvPr/>
        </p:nvPicPr>
        <p:blipFill rotWithShape="1">
          <a:blip r:embed="rId3">
            <a:alphaModFix/>
          </a:blip>
          <a:srcRect/>
          <a:stretch/>
        </p:blipFill>
        <p:spPr>
          <a:xfrm>
            <a:off x="420427" y="1477425"/>
            <a:ext cx="402337" cy="402337"/>
          </a:xfrm>
          <a:prstGeom prst="rect">
            <a:avLst/>
          </a:prstGeom>
          <a:noFill/>
          <a:ln>
            <a:noFill/>
          </a:ln>
        </p:spPr>
      </p:pic>
      <p:pic>
        <p:nvPicPr>
          <p:cNvPr id="394" name="Google Shape;394;p24"/>
          <p:cNvPicPr preferRelativeResize="0"/>
          <p:nvPr/>
        </p:nvPicPr>
        <p:blipFill rotWithShape="1">
          <a:blip r:embed="rId4">
            <a:alphaModFix/>
          </a:blip>
          <a:srcRect/>
          <a:stretch/>
        </p:blipFill>
        <p:spPr>
          <a:xfrm>
            <a:off x="420427" y="1957209"/>
            <a:ext cx="402337" cy="400051"/>
          </a:xfrm>
          <a:prstGeom prst="rect">
            <a:avLst/>
          </a:prstGeom>
          <a:noFill/>
          <a:ln>
            <a:noFill/>
          </a:ln>
        </p:spPr>
      </p:pic>
      <p:pic>
        <p:nvPicPr>
          <p:cNvPr id="395" name="Google Shape;395;p24"/>
          <p:cNvPicPr preferRelativeResize="0"/>
          <p:nvPr/>
        </p:nvPicPr>
        <p:blipFill rotWithShape="1">
          <a:blip r:embed="rId5">
            <a:alphaModFix/>
          </a:blip>
          <a:srcRect/>
          <a:stretch/>
        </p:blipFill>
        <p:spPr>
          <a:xfrm>
            <a:off x="420427" y="2435552"/>
            <a:ext cx="402337" cy="402337"/>
          </a:xfrm>
          <a:prstGeom prst="rect">
            <a:avLst/>
          </a:prstGeom>
          <a:noFill/>
          <a:ln>
            <a:noFill/>
          </a:ln>
        </p:spPr>
      </p:pic>
      <p:pic>
        <p:nvPicPr>
          <p:cNvPr id="396" name="Google Shape;396;p24"/>
          <p:cNvPicPr preferRelativeResize="0"/>
          <p:nvPr/>
        </p:nvPicPr>
        <p:blipFill rotWithShape="1">
          <a:blip r:embed="rId6">
            <a:alphaModFix/>
          </a:blip>
          <a:srcRect/>
          <a:stretch/>
        </p:blipFill>
        <p:spPr>
          <a:xfrm>
            <a:off x="420426" y="2916182"/>
            <a:ext cx="402337" cy="402337"/>
          </a:xfrm>
          <a:prstGeom prst="rect">
            <a:avLst/>
          </a:prstGeom>
          <a:noFill/>
          <a:ln>
            <a:noFill/>
          </a:ln>
        </p:spPr>
      </p:pic>
      <p:pic>
        <p:nvPicPr>
          <p:cNvPr id="397" name="Google Shape;397;p24"/>
          <p:cNvPicPr preferRelativeResize="0"/>
          <p:nvPr/>
        </p:nvPicPr>
        <p:blipFill rotWithShape="1">
          <a:blip r:embed="rId7">
            <a:alphaModFix/>
          </a:blip>
          <a:srcRect/>
          <a:stretch/>
        </p:blipFill>
        <p:spPr>
          <a:xfrm>
            <a:off x="3874155" y="997235"/>
            <a:ext cx="402337" cy="402337"/>
          </a:xfrm>
          <a:prstGeom prst="rect">
            <a:avLst/>
          </a:prstGeom>
          <a:noFill/>
          <a:ln>
            <a:noFill/>
          </a:ln>
        </p:spPr>
      </p:pic>
      <p:pic>
        <p:nvPicPr>
          <p:cNvPr id="398" name="Google Shape;398;p24"/>
          <p:cNvPicPr preferRelativeResize="0"/>
          <p:nvPr/>
        </p:nvPicPr>
        <p:blipFill rotWithShape="1">
          <a:blip r:embed="rId8">
            <a:alphaModFix/>
          </a:blip>
          <a:srcRect/>
          <a:stretch/>
        </p:blipFill>
        <p:spPr>
          <a:xfrm>
            <a:off x="3874154" y="1477425"/>
            <a:ext cx="402337" cy="402337"/>
          </a:xfrm>
          <a:prstGeom prst="rect">
            <a:avLst/>
          </a:prstGeom>
          <a:noFill/>
          <a:ln>
            <a:noFill/>
          </a:ln>
        </p:spPr>
      </p:pic>
      <p:pic>
        <p:nvPicPr>
          <p:cNvPr id="399" name="Google Shape;399;p24"/>
          <p:cNvPicPr preferRelativeResize="0"/>
          <p:nvPr/>
        </p:nvPicPr>
        <p:blipFill rotWithShape="1">
          <a:blip r:embed="rId9">
            <a:alphaModFix/>
          </a:blip>
          <a:srcRect/>
          <a:stretch/>
        </p:blipFill>
        <p:spPr>
          <a:xfrm>
            <a:off x="3874153" y="1957209"/>
            <a:ext cx="402337" cy="400051"/>
          </a:xfrm>
          <a:prstGeom prst="rect">
            <a:avLst/>
          </a:prstGeom>
          <a:noFill/>
          <a:ln>
            <a:noFill/>
          </a:ln>
        </p:spPr>
      </p:pic>
      <p:pic>
        <p:nvPicPr>
          <p:cNvPr id="400" name="Google Shape;400;p24"/>
          <p:cNvPicPr preferRelativeResize="0"/>
          <p:nvPr/>
        </p:nvPicPr>
        <p:blipFill rotWithShape="1">
          <a:blip r:embed="rId10">
            <a:alphaModFix/>
          </a:blip>
          <a:srcRect/>
          <a:stretch/>
        </p:blipFill>
        <p:spPr>
          <a:xfrm>
            <a:off x="3874153" y="2434706"/>
            <a:ext cx="402337" cy="402337"/>
          </a:xfrm>
          <a:prstGeom prst="rect">
            <a:avLst/>
          </a:prstGeom>
          <a:noFill/>
          <a:ln>
            <a:noFill/>
          </a:ln>
        </p:spPr>
      </p:pic>
      <p:pic>
        <p:nvPicPr>
          <p:cNvPr id="401" name="Google Shape;401;p24"/>
          <p:cNvPicPr preferRelativeResize="0"/>
          <p:nvPr/>
        </p:nvPicPr>
        <p:blipFill rotWithShape="1">
          <a:blip r:embed="rId11">
            <a:alphaModFix/>
          </a:blip>
          <a:srcRect/>
          <a:stretch/>
        </p:blipFill>
        <p:spPr>
          <a:xfrm>
            <a:off x="3874153" y="2914489"/>
            <a:ext cx="402337" cy="402337"/>
          </a:xfrm>
          <a:prstGeom prst="rect">
            <a:avLst/>
          </a:prstGeom>
          <a:noFill/>
          <a:ln>
            <a:noFill/>
          </a:ln>
        </p:spPr>
      </p:pic>
      <p:sp>
        <p:nvSpPr>
          <p:cNvPr id="402" name="Google Shape;402;p24"/>
          <p:cNvSpPr/>
          <p:nvPr/>
        </p:nvSpPr>
        <p:spPr>
          <a:xfrm>
            <a:off x="0" y="0"/>
            <a:ext cx="9144000" cy="636862"/>
          </a:xfrm>
          <a:prstGeom prst="rect">
            <a:avLst/>
          </a:prstGeom>
          <a:solidFill>
            <a:srgbClr val="F533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Calibri"/>
              <a:ea typeface="Calibri"/>
              <a:cs typeface="Calibri"/>
              <a:sym typeface="Calibri"/>
            </a:endParaRPr>
          </a:p>
        </p:txBody>
      </p:sp>
      <p:sp>
        <p:nvSpPr>
          <p:cNvPr id="403" name="Google Shape;403;p24"/>
          <p:cNvSpPr txBox="1">
            <a:spLocks noGrp="1"/>
          </p:cNvSpPr>
          <p:nvPr>
            <p:ph type="title"/>
          </p:nvPr>
        </p:nvSpPr>
        <p:spPr>
          <a:xfrm>
            <a:off x="316679" y="121966"/>
            <a:ext cx="3735903" cy="382564"/>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lt1"/>
              </a:buClr>
              <a:buSzPts val="2400"/>
              <a:buFont typeface="Proxima Nova"/>
              <a:buNone/>
              <a:defRPr sz="2400" b="0" i="0">
                <a:solidFill>
                  <a:schemeClr val="lt1"/>
                </a:solidFill>
                <a:latin typeface="Proxima Nova"/>
                <a:ea typeface="Proxima Nova"/>
                <a:cs typeface="Proxima Nova"/>
                <a:sym typeface="Proxima Nov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404" name="Google Shape;404;p24"/>
          <p:cNvPicPr preferRelativeResize="0"/>
          <p:nvPr/>
        </p:nvPicPr>
        <p:blipFill rotWithShape="1">
          <a:blip r:embed="rId12">
            <a:alphaModFix/>
          </a:blip>
          <a:srcRect/>
          <a:stretch/>
        </p:blipFill>
        <p:spPr>
          <a:xfrm>
            <a:off x="7929288" y="210064"/>
            <a:ext cx="813630" cy="217218"/>
          </a:xfrm>
          <a:prstGeom prst="rect">
            <a:avLst/>
          </a:prstGeom>
          <a:noFill/>
          <a:ln>
            <a:noFill/>
          </a:ln>
        </p:spPr>
      </p:pic>
    </p:spTree>
  </p:cSld>
  <p:clrMapOvr>
    <a:masterClrMapping/>
  </p:clrMapOvr>
  <p:extLst>
    <p:ext uri="{DCECCB84-F9BA-43D5-87BE-67443E8EF086}">
      <p15:sldGuideLst xmlns:p15="http://schemas.microsoft.com/office/powerpoint/2012/main">
        <p15:guide id="1" pos="3878">
          <p15:clr>
            <a:srgbClr val="FBAE40"/>
          </p15:clr>
        </p15:guide>
        <p15:guide id="2" pos="397">
          <p15:clr>
            <a:srgbClr val="FBAE40"/>
          </p15:clr>
        </p15:guide>
        <p15:guide id="3" orient="horz" pos="378">
          <p15:clr>
            <a:srgbClr val="FBAE40"/>
          </p15:clr>
        </p15:guide>
        <p15:guide id="4" orient="horz" pos="923">
          <p15:clr>
            <a:srgbClr val="FBAE40"/>
          </p15:clr>
        </p15:guide>
        <p15:guide id="5" pos="1638">
          <p15:clr>
            <a:srgbClr val="FBAE40"/>
          </p15:clr>
        </p15:guide>
        <p15:guide id="6" pos="3578">
          <p15:clr>
            <a:srgbClr val="FBAE40"/>
          </p15:clr>
        </p15:guide>
        <p15:guide id="7" orient="horz" pos="1393">
          <p15:clr>
            <a:srgbClr val="FBAE40"/>
          </p15:clr>
        </p15:guide>
        <p15:guide id="8" pos="1877">
          <p15:clr>
            <a:srgbClr val="FBAE40"/>
          </p15:clr>
        </p15:guide>
        <p15:guide id="9" pos="1928">
          <p15:clr>
            <a:srgbClr val="FBAE40"/>
          </p15:clr>
        </p15:guide>
        <p15:guide id="10" pos="3833">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matchingName="5_Section Header">
  <p:cSld name="5_Section Header">
    <p:spTree>
      <p:nvGrpSpPr>
        <p:cNvPr id="1" name="Shape 405"/>
        <p:cNvGrpSpPr/>
        <p:nvPr/>
      </p:nvGrpSpPr>
      <p:grpSpPr>
        <a:xfrm>
          <a:off x="0" y="0"/>
          <a:ext cx="0" cy="0"/>
          <a:chOff x="0" y="0"/>
          <a:chExt cx="0" cy="0"/>
        </a:xfrm>
      </p:grpSpPr>
      <p:sp>
        <p:nvSpPr>
          <p:cNvPr id="406" name="Google Shape;406;p25"/>
          <p:cNvSpPr/>
          <p:nvPr/>
        </p:nvSpPr>
        <p:spPr>
          <a:xfrm>
            <a:off x="0" y="0"/>
            <a:ext cx="9144000" cy="3031236"/>
          </a:xfrm>
          <a:prstGeom prst="rect">
            <a:avLst/>
          </a:prstGeom>
          <a:solidFill>
            <a:srgbClr val="F533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Calibri"/>
              <a:ea typeface="Calibri"/>
              <a:cs typeface="Calibri"/>
              <a:sym typeface="Calibri"/>
            </a:endParaRPr>
          </a:p>
        </p:txBody>
      </p:sp>
      <p:sp>
        <p:nvSpPr>
          <p:cNvPr id="407" name="Google Shape;407;p25"/>
          <p:cNvSpPr/>
          <p:nvPr/>
        </p:nvSpPr>
        <p:spPr>
          <a:xfrm>
            <a:off x="629841" y="2556933"/>
            <a:ext cx="7891859" cy="826623"/>
          </a:xfrm>
          <a:prstGeom prst="rect">
            <a:avLst/>
          </a:prstGeom>
          <a:solidFill>
            <a:schemeClr val="l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Calibri"/>
              <a:ea typeface="Calibri"/>
              <a:cs typeface="Calibri"/>
              <a:sym typeface="Calibri"/>
            </a:endParaRPr>
          </a:p>
        </p:txBody>
      </p:sp>
      <p:grpSp>
        <p:nvGrpSpPr>
          <p:cNvPr id="408" name="Google Shape;408;p25"/>
          <p:cNvGrpSpPr/>
          <p:nvPr/>
        </p:nvGrpSpPr>
        <p:grpSpPr>
          <a:xfrm>
            <a:off x="994787" y="3020755"/>
            <a:ext cx="775019" cy="174751"/>
            <a:chOff x="1326382" y="4041646"/>
            <a:chExt cx="2597497" cy="653143"/>
          </a:xfrm>
        </p:grpSpPr>
        <p:sp>
          <p:nvSpPr>
            <p:cNvPr id="409" name="Google Shape;409;p25"/>
            <p:cNvSpPr/>
            <p:nvPr/>
          </p:nvSpPr>
          <p:spPr>
            <a:xfrm>
              <a:off x="1326382" y="4041646"/>
              <a:ext cx="653143" cy="653143"/>
            </a:xfrm>
            <a:prstGeom prst="star5">
              <a:avLst>
                <a:gd name="adj" fmla="val 19098"/>
                <a:gd name="hf" fmla="val 105146"/>
                <a:gd name="vf" fmla="val 110557"/>
              </a:avLst>
            </a:prstGeom>
            <a:solidFill>
              <a:srgbClr val="F533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Calibri"/>
                <a:ea typeface="Calibri"/>
                <a:cs typeface="Calibri"/>
                <a:sym typeface="Calibri"/>
              </a:endParaRPr>
            </a:p>
          </p:txBody>
        </p:sp>
        <p:sp>
          <p:nvSpPr>
            <p:cNvPr id="410" name="Google Shape;410;p25"/>
            <p:cNvSpPr/>
            <p:nvPr/>
          </p:nvSpPr>
          <p:spPr>
            <a:xfrm>
              <a:off x="1974500" y="4041646"/>
              <a:ext cx="653143" cy="653143"/>
            </a:xfrm>
            <a:prstGeom prst="star5">
              <a:avLst>
                <a:gd name="adj" fmla="val 19098"/>
                <a:gd name="hf" fmla="val 105146"/>
                <a:gd name="vf" fmla="val 110557"/>
              </a:avLst>
            </a:prstGeom>
            <a:solidFill>
              <a:srgbClr val="F533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Calibri"/>
                <a:ea typeface="Calibri"/>
                <a:cs typeface="Calibri"/>
                <a:sym typeface="Calibri"/>
              </a:endParaRPr>
            </a:p>
          </p:txBody>
        </p:sp>
        <p:sp>
          <p:nvSpPr>
            <p:cNvPr id="411" name="Google Shape;411;p25"/>
            <p:cNvSpPr/>
            <p:nvPr/>
          </p:nvSpPr>
          <p:spPr>
            <a:xfrm>
              <a:off x="2622617" y="4041646"/>
              <a:ext cx="653143" cy="653143"/>
            </a:xfrm>
            <a:prstGeom prst="star5">
              <a:avLst>
                <a:gd name="adj" fmla="val 19098"/>
                <a:gd name="hf" fmla="val 105146"/>
                <a:gd name="vf" fmla="val 110557"/>
              </a:avLst>
            </a:prstGeom>
            <a:solidFill>
              <a:srgbClr val="F533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Calibri"/>
                <a:ea typeface="Calibri"/>
                <a:cs typeface="Calibri"/>
                <a:sym typeface="Calibri"/>
              </a:endParaRPr>
            </a:p>
          </p:txBody>
        </p:sp>
        <p:sp>
          <p:nvSpPr>
            <p:cNvPr id="412" name="Google Shape;412;p25"/>
            <p:cNvSpPr/>
            <p:nvPr/>
          </p:nvSpPr>
          <p:spPr>
            <a:xfrm>
              <a:off x="3270737" y="4041646"/>
              <a:ext cx="653142" cy="653143"/>
            </a:xfrm>
            <a:prstGeom prst="star5">
              <a:avLst>
                <a:gd name="adj" fmla="val 19098"/>
                <a:gd name="hf" fmla="val 105146"/>
                <a:gd name="vf" fmla="val 110557"/>
              </a:avLst>
            </a:prstGeom>
            <a:solidFill>
              <a:srgbClr val="F533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Calibri"/>
                <a:ea typeface="Calibri"/>
                <a:cs typeface="Calibri"/>
                <a:sym typeface="Calibri"/>
              </a:endParaRPr>
            </a:p>
          </p:txBody>
        </p:sp>
        <p:sp>
          <p:nvSpPr>
            <p:cNvPr id="413" name="Google Shape;413;p25"/>
            <p:cNvSpPr/>
            <p:nvPr/>
          </p:nvSpPr>
          <p:spPr>
            <a:xfrm>
              <a:off x="3597306" y="4041650"/>
              <a:ext cx="326569" cy="653139"/>
            </a:xfrm>
            <a:custGeom>
              <a:avLst/>
              <a:gdLst/>
              <a:ahLst/>
              <a:cxnLst/>
              <a:rect l="l" t="t" r="r" b="b"/>
              <a:pathLst>
                <a:path w="326570" h="653141" extrusionOk="0">
                  <a:moveTo>
                    <a:pt x="0" y="0"/>
                  </a:moveTo>
                  <a:lnTo>
                    <a:pt x="77091" y="249480"/>
                  </a:lnTo>
                  <a:lnTo>
                    <a:pt x="326570" y="249478"/>
                  </a:lnTo>
                  <a:lnTo>
                    <a:pt x="124736" y="403663"/>
                  </a:lnTo>
                  <a:lnTo>
                    <a:pt x="201831" y="653141"/>
                  </a:lnTo>
                  <a:lnTo>
                    <a:pt x="0" y="498953"/>
                  </a:lnTo>
                  <a:close/>
                </a:path>
              </a:pathLst>
            </a:custGeom>
            <a:solidFill>
              <a:srgbClr val="CCCCC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Calibri"/>
                <a:ea typeface="Calibri"/>
                <a:cs typeface="Calibri"/>
                <a:sym typeface="Calibri"/>
              </a:endParaRPr>
            </a:p>
          </p:txBody>
        </p:sp>
      </p:grpSp>
      <p:sp>
        <p:nvSpPr>
          <p:cNvPr id="414" name="Google Shape;414;p25"/>
          <p:cNvSpPr txBox="1">
            <a:spLocks noGrp="1"/>
          </p:cNvSpPr>
          <p:nvPr>
            <p:ph type="body" idx="1"/>
          </p:nvPr>
        </p:nvSpPr>
        <p:spPr>
          <a:xfrm>
            <a:off x="1029406" y="2721203"/>
            <a:ext cx="846528" cy="249042"/>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1350"/>
              <a:buFont typeface="Arial"/>
              <a:buNone/>
              <a:defRPr sz="135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415" name="Google Shape;415;p25"/>
          <p:cNvSpPr txBox="1">
            <a:spLocks noGrp="1"/>
          </p:cNvSpPr>
          <p:nvPr>
            <p:ph type="body" idx="2"/>
          </p:nvPr>
        </p:nvSpPr>
        <p:spPr>
          <a:xfrm>
            <a:off x="1921844" y="3016014"/>
            <a:ext cx="946585" cy="184232"/>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800"/>
              <a:buFont typeface="Arial"/>
              <a:buNone/>
              <a:defRPr sz="8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416" name="Google Shape;416;p25"/>
          <p:cNvSpPr txBox="1">
            <a:spLocks noGrp="1"/>
          </p:cNvSpPr>
          <p:nvPr>
            <p:ph type="body" idx="3"/>
          </p:nvPr>
        </p:nvSpPr>
        <p:spPr>
          <a:xfrm>
            <a:off x="2868429" y="3714682"/>
            <a:ext cx="2471738" cy="131215"/>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900"/>
              <a:buFont typeface="Arial"/>
              <a:buNone/>
              <a:defRPr sz="9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417" name="Google Shape;417;p25"/>
          <p:cNvSpPr txBox="1">
            <a:spLocks noGrp="1"/>
          </p:cNvSpPr>
          <p:nvPr>
            <p:ph type="dt" idx="10"/>
          </p:nvPr>
        </p:nvSpPr>
        <p:spPr>
          <a:xfrm>
            <a:off x="636742"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8" name="Google Shape;418;p25"/>
          <p:cNvSpPr txBox="1">
            <a:spLocks noGrp="1"/>
          </p:cNvSpPr>
          <p:nvPr>
            <p:ph type="sldNum" idx="12"/>
          </p:nvPr>
        </p:nvSpPr>
        <p:spPr>
          <a:xfrm>
            <a:off x="6466042"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pic>
        <p:nvPicPr>
          <p:cNvPr id="419" name="Google Shape;419;p25"/>
          <p:cNvPicPr preferRelativeResize="0"/>
          <p:nvPr/>
        </p:nvPicPr>
        <p:blipFill rotWithShape="1">
          <a:blip r:embed="rId2">
            <a:alphaModFix/>
          </a:blip>
          <a:srcRect/>
          <a:stretch/>
        </p:blipFill>
        <p:spPr>
          <a:xfrm>
            <a:off x="7611920" y="303610"/>
            <a:ext cx="909780" cy="242888"/>
          </a:xfrm>
          <a:prstGeom prst="rect">
            <a:avLst/>
          </a:prstGeom>
          <a:noFill/>
          <a:ln>
            <a:noFill/>
          </a:ln>
        </p:spPr>
      </p:pic>
      <p:sp>
        <p:nvSpPr>
          <p:cNvPr id="420" name="Google Shape;420;p25"/>
          <p:cNvSpPr/>
          <p:nvPr/>
        </p:nvSpPr>
        <p:spPr>
          <a:xfrm>
            <a:off x="0" y="0"/>
            <a:ext cx="9144000" cy="3031236"/>
          </a:xfrm>
          <a:prstGeom prst="rect">
            <a:avLst/>
          </a:prstGeom>
          <a:solidFill>
            <a:srgbClr val="F533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Calibri"/>
              <a:ea typeface="Calibri"/>
              <a:cs typeface="Calibri"/>
              <a:sym typeface="Calibri"/>
            </a:endParaRPr>
          </a:p>
        </p:txBody>
      </p:sp>
      <p:sp>
        <p:nvSpPr>
          <p:cNvPr id="421" name="Google Shape;421;p25"/>
          <p:cNvSpPr/>
          <p:nvPr/>
        </p:nvSpPr>
        <p:spPr>
          <a:xfrm>
            <a:off x="629841" y="2535239"/>
            <a:ext cx="7939088" cy="848318"/>
          </a:xfrm>
          <a:prstGeom prst="rect">
            <a:avLst/>
          </a:prstGeom>
          <a:solidFill>
            <a:schemeClr val="l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Calibri"/>
              <a:ea typeface="Calibri"/>
              <a:cs typeface="Calibri"/>
              <a:sym typeface="Calibri"/>
            </a:endParaRPr>
          </a:p>
        </p:txBody>
      </p:sp>
      <p:grpSp>
        <p:nvGrpSpPr>
          <p:cNvPr id="422" name="Google Shape;422;p25"/>
          <p:cNvGrpSpPr/>
          <p:nvPr/>
        </p:nvGrpSpPr>
        <p:grpSpPr>
          <a:xfrm>
            <a:off x="923664" y="3020755"/>
            <a:ext cx="775019" cy="174751"/>
            <a:chOff x="1326382" y="4041646"/>
            <a:chExt cx="2597497" cy="653143"/>
          </a:xfrm>
        </p:grpSpPr>
        <p:sp>
          <p:nvSpPr>
            <p:cNvPr id="423" name="Google Shape;423;p25"/>
            <p:cNvSpPr/>
            <p:nvPr/>
          </p:nvSpPr>
          <p:spPr>
            <a:xfrm>
              <a:off x="1326382" y="4041646"/>
              <a:ext cx="653143" cy="653143"/>
            </a:xfrm>
            <a:prstGeom prst="star5">
              <a:avLst>
                <a:gd name="adj" fmla="val 19098"/>
                <a:gd name="hf" fmla="val 105146"/>
                <a:gd name="vf" fmla="val 110557"/>
              </a:avLst>
            </a:prstGeom>
            <a:solidFill>
              <a:srgbClr val="F533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Calibri"/>
                <a:ea typeface="Calibri"/>
                <a:cs typeface="Calibri"/>
                <a:sym typeface="Calibri"/>
              </a:endParaRPr>
            </a:p>
          </p:txBody>
        </p:sp>
        <p:sp>
          <p:nvSpPr>
            <p:cNvPr id="424" name="Google Shape;424;p25"/>
            <p:cNvSpPr/>
            <p:nvPr/>
          </p:nvSpPr>
          <p:spPr>
            <a:xfrm>
              <a:off x="1974500" y="4041646"/>
              <a:ext cx="653143" cy="653143"/>
            </a:xfrm>
            <a:prstGeom prst="star5">
              <a:avLst>
                <a:gd name="adj" fmla="val 19098"/>
                <a:gd name="hf" fmla="val 105146"/>
                <a:gd name="vf" fmla="val 110557"/>
              </a:avLst>
            </a:prstGeom>
            <a:solidFill>
              <a:srgbClr val="F533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Calibri"/>
                <a:ea typeface="Calibri"/>
                <a:cs typeface="Calibri"/>
                <a:sym typeface="Calibri"/>
              </a:endParaRPr>
            </a:p>
          </p:txBody>
        </p:sp>
        <p:sp>
          <p:nvSpPr>
            <p:cNvPr id="425" name="Google Shape;425;p25"/>
            <p:cNvSpPr/>
            <p:nvPr/>
          </p:nvSpPr>
          <p:spPr>
            <a:xfrm>
              <a:off x="2622617" y="4041646"/>
              <a:ext cx="653143" cy="653143"/>
            </a:xfrm>
            <a:prstGeom prst="star5">
              <a:avLst>
                <a:gd name="adj" fmla="val 19098"/>
                <a:gd name="hf" fmla="val 105146"/>
                <a:gd name="vf" fmla="val 110557"/>
              </a:avLst>
            </a:prstGeom>
            <a:solidFill>
              <a:srgbClr val="F533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Calibri"/>
                <a:ea typeface="Calibri"/>
                <a:cs typeface="Calibri"/>
                <a:sym typeface="Calibri"/>
              </a:endParaRPr>
            </a:p>
          </p:txBody>
        </p:sp>
        <p:sp>
          <p:nvSpPr>
            <p:cNvPr id="426" name="Google Shape;426;p25"/>
            <p:cNvSpPr/>
            <p:nvPr/>
          </p:nvSpPr>
          <p:spPr>
            <a:xfrm>
              <a:off x="3270737" y="4041646"/>
              <a:ext cx="653142" cy="653143"/>
            </a:xfrm>
            <a:prstGeom prst="star5">
              <a:avLst>
                <a:gd name="adj" fmla="val 19098"/>
                <a:gd name="hf" fmla="val 105146"/>
                <a:gd name="vf" fmla="val 110557"/>
              </a:avLst>
            </a:prstGeom>
            <a:solidFill>
              <a:srgbClr val="F533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Calibri"/>
                <a:ea typeface="Calibri"/>
                <a:cs typeface="Calibri"/>
                <a:sym typeface="Calibri"/>
              </a:endParaRPr>
            </a:p>
          </p:txBody>
        </p:sp>
        <p:sp>
          <p:nvSpPr>
            <p:cNvPr id="427" name="Google Shape;427;p25"/>
            <p:cNvSpPr/>
            <p:nvPr/>
          </p:nvSpPr>
          <p:spPr>
            <a:xfrm>
              <a:off x="3597306" y="4041650"/>
              <a:ext cx="326569" cy="653139"/>
            </a:xfrm>
            <a:custGeom>
              <a:avLst/>
              <a:gdLst/>
              <a:ahLst/>
              <a:cxnLst/>
              <a:rect l="l" t="t" r="r" b="b"/>
              <a:pathLst>
                <a:path w="326570" h="653141" extrusionOk="0">
                  <a:moveTo>
                    <a:pt x="0" y="0"/>
                  </a:moveTo>
                  <a:lnTo>
                    <a:pt x="77091" y="249480"/>
                  </a:lnTo>
                  <a:lnTo>
                    <a:pt x="326570" y="249478"/>
                  </a:lnTo>
                  <a:lnTo>
                    <a:pt x="124736" y="403663"/>
                  </a:lnTo>
                  <a:lnTo>
                    <a:pt x="201831" y="653141"/>
                  </a:lnTo>
                  <a:lnTo>
                    <a:pt x="0" y="498953"/>
                  </a:lnTo>
                  <a:close/>
                </a:path>
              </a:pathLst>
            </a:custGeom>
            <a:solidFill>
              <a:srgbClr val="CCCCC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Calibri"/>
                <a:ea typeface="Calibri"/>
                <a:cs typeface="Calibri"/>
                <a:sym typeface="Calibri"/>
              </a:endParaRPr>
            </a:p>
          </p:txBody>
        </p:sp>
      </p:grpSp>
      <p:sp>
        <p:nvSpPr>
          <p:cNvPr id="428" name="Google Shape;428;p25"/>
          <p:cNvSpPr txBox="1">
            <a:spLocks noGrp="1"/>
          </p:cNvSpPr>
          <p:nvPr>
            <p:ph type="body" idx="4"/>
          </p:nvPr>
        </p:nvSpPr>
        <p:spPr>
          <a:xfrm>
            <a:off x="958283" y="2721203"/>
            <a:ext cx="846528" cy="249042"/>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1350"/>
              <a:buFont typeface="Arial"/>
              <a:buNone/>
              <a:defRPr sz="135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429" name="Google Shape;429;p25"/>
          <p:cNvSpPr txBox="1">
            <a:spLocks noGrp="1"/>
          </p:cNvSpPr>
          <p:nvPr>
            <p:ph type="body" idx="5"/>
          </p:nvPr>
        </p:nvSpPr>
        <p:spPr>
          <a:xfrm>
            <a:off x="1850721" y="3016014"/>
            <a:ext cx="946585" cy="184232"/>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800"/>
              <a:buFont typeface="Arial"/>
              <a:buNone/>
              <a:defRPr sz="8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430" name="Google Shape;430;p25"/>
          <p:cNvSpPr txBox="1">
            <a:spLocks noGrp="1"/>
          </p:cNvSpPr>
          <p:nvPr>
            <p:ph type="title"/>
          </p:nvPr>
        </p:nvSpPr>
        <p:spPr>
          <a:xfrm>
            <a:off x="630238" y="600075"/>
            <a:ext cx="6246812" cy="443979"/>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lt1"/>
              </a:buClr>
              <a:buSzPts val="3600"/>
              <a:buFont typeface="Arial"/>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431" name="Google Shape;431;p25"/>
          <p:cNvPicPr preferRelativeResize="0"/>
          <p:nvPr/>
        </p:nvPicPr>
        <p:blipFill rotWithShape="1">
          <a:blip r:embed="rId3">
            <a:alphaModFix/>
          </a:blip>
          <a:srcRect/>
          <a:stretch/>
        </p:blipFill>
        <p:spPr>
          <a:xfrm>
            <a:off x="7929288" y="210064"/>
            <a:ext cx="813630" cy="217218"/>
          </a:xfrm>
          <a:prstGeom prst="rect">
            <a:avLst/>
          </a:prstGeom>
          <a:noFill/>
          <a:ln>
            <a:noFill/>
          </a:ln>
        </p:spPr>
      </p:pic>
    </p:spTree>
  </p:cSld>
  <p:clrMapOvr>
    <a:masterClrMapping/>
  </p:clrMapOvr>
  <p:extLst>
    <p:ext uri="{DCECCB84-F9BA-43D5-87BE-67443E8EF086}">
      <p15:sldGuideLst xmlns:p15="http://schemas.microsoft.com/office/powerpoint/2012/main">
        <p15:guide id="1" orient="horz" pos="378">
          <p15:clr>
            <a:srgbClr val="FBAE40"/>
          </p15:clr>
        </p15:guide>
        <p15:guide id="2" orient="horz" pos="2210">
          <p15:clr>
            <a:srgbClr val="FBAE40"/>
          </p15:clr>
        </p15:guide>
        <p15:guide id="3" orient="horz" pos="2130">
          <p15:clr>
            <a:srgbClr val="FBAE40"/>
          </p15:clr>
        </p15:guide>
        <p15:guide id="4" orient="horz" pos="1597">
          <p15:clr>
            <a:srgbClr val="FBAE40"/>
          </p15:clr>
        </p15:guide>
        <p15:guide id="5" orient="horz" pos="2641">
          <p15:clr>
            <a:srgbClr val="FBAE40"/>
          </p15:clr>
        </p15:guide>
        <p15:guide id="6" pos="1134">
          <p15:clr>
            <a:srgbClr val="FBAE40"/>
          </p15:clr>
        </p15:guide>
        <p15:guide id="7" pos="4332">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matchingName="Title and TImeline Infographic">
  <p:cSld name="Title and TImeline Infographic">
    <p:spTree>
      <p:nvGrpSpPr>
        <p:cNvPr id="1" name="Shape 432"/>
        <p:cNvGrpSpPr/>
        <p:nvPr/>
      </p:nvGrpSpPr>
      <p:grpSpPr>
        <a:xfrm>
          <a:off x="0" y="0"/>
          <a:ext cx="0" cy="0"/>
          <a:chOff x="0" y="0"/>
          <a:chExt cx="0" cy="0"/>
        </a:xfrm>
      </p:grpSpPr>
      <p:sp>
        <p:nvSpPr>
          <p:cNvPr id="433" name="Google Shape;433;p26"/>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4" name="Google Shape;434;p26"/>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pic>
        <p:nvPicPr>
          <p:cNvPr id="435" name="Google Shape;435;p26"/>
          <p:cNvPicPr preferRelativeResize="0"/>
          <p:nvPr/>
        </p:nvPicPr>
        <p:blipFill rotWithShape="1">
          <a:blip r:embed="rId2">
            <a:alphaModFix/>
          </a:blip>
          <a:srcRect/>
          <a:stretch/>
        </p:blipFill>
        <p:spPr>
          <a:xfrm rot="10800000" flipH="1">
            <a:off x="632499" y="2973622"/>
            <a:ext cx="7691174" cy="667936"/>
          </a:xfrm>
          <a:prstGeom prst="rect">
            <a:avLst/>
          </a:prstGeom>
          <a:noFill/>
          <a:ln>
            <a:noFill/>
          </a:ln>
        </p:spPr>
      </p:pic>
      <p:sp>
        <p:nvSpPr>
          <p:cNvPr id="436" name="Google Shape;436;p26"/>
          <p:cNvSpPr txBox="1">
            <a:spLocks noGrp="1"/>
          </p:cNvSpPr>
          <p:nvPr>
            <p:ph type="body" idx="1"/>
          </p:nvPr>
        </p:nvSpPr>
        <p:spPr>
          <a:xfrm>
            <a:off x="991750" y="1746401"/>
            <a:ext cx="740399" cy="2490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rgbClr val="DDDDDD"/>
              </a:buClr>
              <a:buSzPts val="2000"/>
              <a:buFont typeface="Arial"/>
              <a:buNone/>
              <a:defRPr sz="2000" b="1" i="0" u="none" strike="noStrike" cap="none">
                <a:solidFill>
                  <a:srgbClr val="DDDDDD"/>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437" name="Google Shape;437;p26"/>
          <p:cNvSpPr txBox="1">
            <a:spLocks noGrp="1"/>
          </p:cNvSpPr>
          <p:nvPr>
            <p:ph type="body" idx="2"/>
          </p:nvPr>
        </p:nvSpPr>
        <p:spPr>
          <a:xfrm>
            <a:off x="991750" y="2056441"/>
            <a:ext cx="1324840" cy="165886"/>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rgbClr val="DDDDDD"/>
              </a:buClr>
              <a:buSzPts val="1100"/>
              <a:buFont typeface="Arial"/>
              <a:buNone/>
              <a:defRPr sz="1100" b="1" i="0" u="none" strike="noStrike" cap="none">
                <a:solidFill>
                  <a:srgbClr val="DDDDDD"/>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438" name="Google Shape;438;p26"/>
          <p:cNvSpPr txBox="1">
            <a:spLocks noGrp="1"/>
          </p:cNvSpPr>
          <p:nvPr>
            <p:ph type="body" idx="3"/>
          </p:nvPr>
        </p:nvSpPr>
        <p:spPr>
          <a:xfrm>
            <a:off x="991750" y="2281691"/>
            <a:ext cx="1149473" cy="165886"/>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439" name="Google Shape;439;p26"/>
          <p:cNvSpPr txBox="1">
            <a:spLocks noGrp="1"/>
          </p:cNvSpPr>
          <p:nvPr>
            <p:ph type="body" idx="4"/>
          </p:nvPr>
        </p:nvSpPr>
        <p:spPr>
          <a:xfrm>
            <a:off x="2440487" y="1746401"/>
            <a:ext cx="740399" cy="2490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rgbClr val="F6303E"/>
              </a:buClr>
              <a:buSzPts val="2000"/>
              <a:buFont typeface="Arial"/>
              <a:buNone/>
              <a:defRPr sz="2000" b="1" i="0" u="none" strike="noStrike" cap="none">
                <a:solidFill>
                  <a:srgbClr val="F6303E"/>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440" name="Google Shape;440;p26"/>
          <p:cNvSpPr txBox="1">
            <a:spLocks noGrp="1"/>
          </p:cNvSpPr>
          <p:nvPr>
            <p:ph type="body" idx="5"/>
          </p:nvPr>
        </p:nvSpPr>
        <p:spPr>
          <a:xfrm>
            <a:off x="2440487" y="2056441"/>
            <a:ext cx="1324840" cy="165886"/>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rgbClr val="F6303E"/>
              </a:buClr>
              <a:buSzPts val="1100"/>
              <a:buFont typeface="Arial"/>
              <a:buNone/>
              <a:defRPr sz="1100" b="1" i="0" u="none" strike="noStrike" cap="none">
                <a:solidFill>
                  <a:srgbClr val="F6303E"/>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441" name="Google Shape;441;p26"/>
          <p:cNvSpPr txBox="1">
            <a:spLocks noGrp="1"/>
          </p:cNvSpPr>
          <p:nvPr>
            <p:ph type="body" idx="6"/>
          </p:nvPr>
        </p:nvSpPr>
        <p:spPr>
          <a:xfrm>
            <a:off x="2440487" y="2281691"/>
            <a:ext cx="1149473" cy="165886"/>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442" name="Google Shape;442;p26"/>
          <p:cNvSpPr txBox="1">
            <a:spLocks noGrp="1"/>
          </p:cNvSpPr>
          <p:nvPr>
            <p:ph type="body" idx="7"/>
          </p:nvPr>
        </p:nvSpPr>
        <p:spPr>
          <a:xfrm>
            <a:off x="3892297" y="1746401"/>
            <a:ext cx="740399" cy="2490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chemeClr val="dk1"/>
              </a:buClr>
              <a:buSzPts val="2000"/>
              <a:buFont typeface="Arial"/>
              <a:buNone/>
              <a:defRPr sz="2000" b="1"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443" name="Google Shape;443;p26"/>
          <p:cNvSpPr txBox="1">
            <a:spLocks noGrp="1"/>
          </p:cNvSpPr>
          <p:nvPr>
            <p:ph type="body" idx="8"/>
          </p:nvPr>
        </p:nvSpPr>
        <p:spPr>
          <a:xfrm>
            <a:off x="3892297" y="2056441"/>
            <a:ext cx="1324840" cy="165886"/>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chemeClr val="dk1"/>
              </a:buClr>
              <a:buSzPts val="1100"/>
              <a:buFont typeface="Arial"/>
              <a:buNone/>
              <a:defRPr sz="1100" b="1"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444" name="Google Shape;444;p26"/>
          <p:cNvSpPr txBox="1">
            <a:spLocks noGrp="1"/>
          </p:cNvSpPr>
          <p:nvPr>
            <p:ph type="body" idx="9"/>
          </p:nvPr>
        </p:nvSpPr>
        <p:spPr>
          <a:xfrm>
            <a:off x="3892297" y="2281691"/>
            <a:ext cx="1149473" cy="165886"/>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445" name="Google Shape;445;p26"/>
          <p:cNvSpPr txBox="1">
            <a:spLocks noGrp="1"/>
          </p:cNvSpPr>
          <p:nvPr>
            <p:ph type="body" idx="13"/>
          </p:nvPr>
        </p:nvSpPr>
        <p:spPr>
          <a:xfrm>
            <a:off x="5326899" y="1746401"/>
            <a:ext cx="740399" cy="2490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rgbClr val="CCCCCC"/>
              </a:buClr>
              <a:buSzPts val="2000"/>
              <a:buFont typeface="Arial"/>
              <a:buNone/>
              <a:defRPr sz="2000" b="1" i="0" u="none" strike="noStrike" cap="none">
                <a:solidFill>
                  <a:srgbClr val="CCCCCC"/>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446" name="Google Shape;446;p26"/>
          <p:cNvSpPr txBox="1">
            <a:spLocks noGrp="1"/>
          </p:cNvSpPr>
          <p:nvPr>
            <p:ph type="body" idx="14"/>
          </p:nvPr>
        </p:nvSpPr>
        <p:spPr>
          <a:xfrm>
            <a:off x="5326899" y="2056441"/>
            <a:ext cx="1324840" cy="165886"/>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rgbClr val="CCCCCC"/>
              </a:buClr>
              <a:buSzPts val="1100"/>
              <a:buFont typeface="Arial"/>
              <a:buNone/>
              <a:defRPr sz="1100" b="1" i="0" u="none" strike="noStrike" cap="none">
                <a:solidFill>
                  <a:srgbClr val="CCCCCC"/>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447" name="Google Shape;447;p26"/>
          <p:cNvSpPr txBox="1">
            <a:spLocks noGrp="1"/>
          </p:cNvSpPr>
          <p:nvPr>
            <p:ph type="body" idx="15"/>
          </p:nvPr>
        </p:nvSpPr>
        <p:spPr>
          <a:xfrm>
            <a:off x="5326899" y="2281691"/>
            <a:ext cx="1149473" cy="165886"/>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448" name="Google Shape;448;p26"/>
          <p:cNvSpPr txBox="1">
            <a:spLocks noGrp="1"/>
          </p:cNvSpPr>
          <p:nvPr>
            <p:ph type="body" idx="16"/>
          </p:nvPr>
        </p:nvSpPr>
        <p:spPr>
          <a:xfrm>
            <a:off x="6735161" y="1746401"/>
            <a:ext cx="740399" cy="2490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rgbClr val="F6303E"/>
              </a:buClr>
              <a:buSzPts val="2000"/>
              <a:buFont typeface="Arial"/>
              <a:buNone/>
              <a:defRPr sz="2000" b="1" i="0" u="none" strike="noStrike" cap="none">
                <a:solidFill>
                  <a:srgbClr val="F6303E"/>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449" name="Google Shape;449;p26"/>
          <p:cNvSpPr txBox="1">
            <a:spLocks noGrp="1"/>
          </p:cNvSpPr>
          <p:nvPr>
            <p:ph type="body" idx="17"/>
          </p:nvPr>
        </p:nvSpPr>
        <p:spPr>
          <a:xfrm>
            <a:off x="6735161" y="2056441"/>
            <a:ext cx="1324840" cy="165886"/>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rgbClr val="F6303E"/>
              </a:buClr>
              <a:buSzPts val="1100"/>
              <a:buFont typeface="Arial"/>
              <a:buNone/>
              <a:defRPr sz="1100" b="1" i="0" u="none" strike="noStrike" cap="none">
                <a:solidFill>
                  <a:srgbClr val="F6303E"/>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450" name="Google Shape;450;p26"/>
          <p:cNvSpPr txBox="1">
            <a:spLocks noGrp="1"/>
          </p:cNvSpPr>
          <p:nvPr>
            <p:ph type="body" idx="18"/>
          </p:nvPr>
        </p:nvSpPr>
        <p:spPr>
          <a:xfrm>
            <a:off x="6735161" y="2281691"/>
            <a:ext cx="1149473" cy="165886"/>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451" name="Google Shape;451;p26"/>
          <p:cNvSpPr txBox="1">
            <a:spLocks noGrp="1"/>
          </p:cNvSpPr>
          <p:nvPr>
            <p:ph type="body" idx="19"/>
          </p:nvPr>
        </p:nvSpPr>
        <p:spPr>
          <a:xfrm>
            <a:off x="904066" y="3531649"/>
            <a:ext cx="1324840" cy="349771"/>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rgbClr val="DDDDDD"/>
              </a:buClr>
              <a:buSzPts val="1600"/>
              <a:buFont typeface="Arial"/>
              <a:buNone/>
              <a:defRPr sz="1600" b="1" i="0" u="none" strike="noStrike" cap="none">
                <a:solidFill>
                  <a:srgbClr val="DDDDDD"/>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452" name="Google Shape;452;p26"/>
          <p:cNvSpPr txBox="1">
            <a:spLocks noGrp="1"/>
          </p:cNvSpPr>
          <p:nvPr>
            <p:ph type="body" idx="20"/>
          </p:nvPr>
        </p:nvSpPr>
        <p:spPr>
          <a:xfrm>
            <a:off x="2352802" y="3531649"/>
            <a:ext cx="1352923" cy="349771"/>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rgbClr val="F6303E"/>
              </a:buClr>
              <a:buSzPts val="1600"/>
              <a:buFont typeface="Arial"/>
              <a:buNone/>
              <a:defRPr sz="1600" b="1" i="0" u="none" strike="noStrike" cap="none">
                <a:solidFill>
                  <a:srgbClr val="F6303E"/>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453" name="Google Shape;453;p26"/>
          <p:cNvSpPr txBox="1">
            <a:spLocks noGrp="1"/>
          </p:cNvSpPr>
          <p:nvPr>
            <p:ph type="body" idx="21"/>
          </p:nvPr>
        </p:nvSpPr>
        <p:spPr>
          <a:xfrm>
            <a:off x="3829621" y="3531648"/>
            <a:ext cx="1352923" cy="349771"/>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chemeClr val="dk1"/>
              </a:buClr>
              <a:buSzPts val="1600"/>
              <a:buFont typeface="Arial"/>
              <a:buNone/>
              <a:defRPr sz="1600" b="1"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454" name="Google Shape;454;p26"/>
          <p:cNvSpPr txBox="1">
            <a:spLocks noGrp="1"/>
          </p:cNvSpPr>
          <p:nvPr>
            <p:ph type="body" idx="22"/>
          </p:nvPr>
        </p:nvSpPr>
        <p:spPr>
          <a:xfrm>
            <a:off x="5306440" y="3531648"/>
            <a:ext cx="1324840" cy="349771"/>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rgbClr val="DDDDDD"/>
              </a:buClr>
              <a:buSzPts val="1600"/>
              <a:buFont typeface="Arial"/>
              <a:buNone/>
              <a:defRPr sz="1600" b="1" i="0" u="none" strike="noStrike" cap="none">
                <a:solidFill>
                  <a:srgbClr val="DDDDDD"/>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455" name="Google Shape;455;p26"/>
          <p:cNvSpPr txBox="1">
            <a:spLocks noGrp="1"/>
          </p:cNvSpPr>
          <p:nvPr>
            <p:ph type="body" idx="23"/>
          </p:nvPr>
        </p:nvSpPr>
        <p:spPr>
          <a:xfrm>
            <a:off x="6755176" y="3531647"/>
            <a:ext cx="1352923" cy="349771"/>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90000"/>
              </a:lnSpc>
              <a:spcBef>
                <a:spcPts val="750"/>
              </a:spcBef>
              <a:spcAft>
                <a:spcPts val="0"/>
              </a:spcAft>
              <a:buClr>
                <a:srgbClr val="F6303E"/>
              </a:buClr>
              <a:buSzPts val="1600"/>
              <a:buFont typeface="Arial"/>
              <a:buNone/>
              <a:defRPr sz="1600" b="1" i="0" u="none" strike="noStrike" cap="none">
                <a:solidFill>
                  <a:srgbClr val="F6303E"/>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pic>
        <p:nvPicPr>
          <p:cNvPr id="456" name="Google Shape;456;p26"/>
          <p:cNvPicPr preferRelativeResize="0"/>
          <p:nvPr/>
        </p:nvPicPr>
        <p:blipFill rotWithShape="1">
          <a:blip r:embed="rId2">
            <a:alphaModFix/>
          </a:blip>
          <a:srcRect/>
          <a:stretch/>
        </p:blipFill>
        <p:spPr>
          <a:xfrm rot="10800000" flipH="1">
            <a:off x="632499" y="2973622"/>
            <a:ext cx="7691174" cy="667936"/>
          </a:xfrm>
          <a:prstGeom prst="rect">
            <a:avLst/>
          </a:prstGeom>
          <a:noFill/>
          <a:ln>
            <a:noFill/>
          </a:ln>
        </p:spPr>
      </p:pic>
      <p:sp>
        <p:nvSpPr>
          <p:cNvPr id="457" name="Google Shape;457;p26"/>
          <p:cNvSpPr/>
          <p:nvPr/>
        </p:nvSpPr>
        <p:spPr>
          <a:xfrm>
            <a:off x="0" y="0"/>
            <a:ext cx="9144000" cy="636862"/>
          </a:xfrm>
          <a:prstGeom prst="rect">
            <a:avLst/>
          </a:prstGeom>
          <a:solidFill>
            <a:srgbClr val="F533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Calibri"/>
              <a:ea typeface="Calibri"/>
              <a:cs typeface="Calibri"/>
              <a:sym typeface="Calibri"/>
            </a:endParaRPr>
          </a:p>
        </p:txBody>
      </p:sp>
      <p:sp>
        <p:nvSpPr>
          <p:cNvPr id="458" name="Google Shape;458;p26"/>
          <p:cNvSpPr txBox="1">
            <a:spLocks noGrp="1"/>
          </p:cNvSpPr>
          <p:nvPr>
            <p:ph type="title"/>
          </p:nvPr>
        </p:nvSpPr>
        <p:spPr>
          <a:xfrm>
            <a:off x="316679" y="121966"/>
            <a:ext cx="3735903" cy="382564"/>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lt1"/>
              </a:buClr>
              <a:buSzPts val="2400"/>
              <a:buFont typeface="Proxima Nova"/>
              <a:buNone/>
              <a:defRPr sz="2400" b="0" i="0">
                <a:solidFill>
                  <a:schemeClr val="lt1"/>
                </a:solidFill>
                <a:latin typeface="Proxima Nova"/>
                <a:ea typeface="Proxima Nova"/>
                <a:cs typeface="Proxima Nova"/>
                <a:sym typeface="Proxima Nov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459" name="Google Shape;459;p26"/>
          <p:cNvPicPr preferRelativeResize="0"/>
          <p:nvPr/>
        </p:nvPicPr>
        <p:blipFill rotWithShape="1">
          <a:blip r:embed="rId3">
            <a:alphaModFix/>
          </a:blip>
          <a:srcRect/>
          <a:stretch/>
        </p:blipFill>
        <p:spPr>
          <a:xfrm>
            <a:off x="7929288" y="210064"/>
            <a:ext cx="813630" cy="217218"/>
          </a:xfrm>
          <a:prstGeom prst="rect">
            <a:avLst/>
          </a:prstGeom>
          <a:noFill/>
          <a:ln>
            <a:noFill/>
          </a:ln>
        </p:spPr>
      </p:pic>
    </p:spTree>
  </p:cSld>
  <p:clrMapOvr>
    <a:masterClrMapping/>
  </p:clrMapOvr>
  <p:extLst>
    <p:ext uri="{DCECCB84-F9BA-43D5-87BE-67443E8EF086}">
      <p15:sldGuideLst xmlns:p15="http://schemas.microsoft.com/office/powerpoint/2012/main">
        <p15:guide id="1" orient="horz" pos="395">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Doughnut Chart">
  <p:cSld name="Title and Doughnut Chart">
    <p:spTree>
      <p:nvGrpSpPr>
        <p:cNvPr id="1" name="Shape 460"/>
        <p:cNvGrpSpPr/>
        <p:nvPr/>
      </p:nvGrpSpPr>
      <p:grpSpPr>
        <a:xfrm>
          <a:off x="0" y="0"/>
          <a:ext cx="0" cy="0"/>
          <a:chOff x="0" y="0"/>
          <a:chExt cx="0" cy="0"/>
        </a:xfrm>
      </p:grpSpPr>
      <p:sp>
        <p:nvSpPr>
          <p:cNvPr id="461" name="Google Shape;461;p27"/>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2" name="Google Shape;462;p27"/>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
        <p:nvSpPr>
          <p:cNvPr id="463" name="Google Shape;463;p27"/>
          <p:cNvSpPr/>
          <p:nvPr/>
        </p:nvSpPr>
        <p:spPr>
          <a:xfrm>
            <a:off x="0" y="0"/>
            <a:ext cx="9144000" cy="636862"/>
          </a:xfrm>
          <a:prstGeom prst="rect">
            <a:avLst/>
          </a:prstGeom>
          <a:solidFill>
            <a:srgbClr val="F533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Calibri"/>
              <a:ea typeface="Calibri"/>
              <a:cs typeface="Calibri"/>
              <a:sym typeface="Calibri"/>
            </a:endParaRPr>
          </a:p>
        </p:txBody>
      </p:sp>
      <p:sp>
        <p:nvSpPr>
          <p:cNvPr id="464" name="Google Shape;464;p27"/>
          <p:cNvSpPr txBox="1">
            <a:spLocks noGrp="1"/>
          </p:cNvSpPr>
          <p:nvPr>
            <p:ph type="title"/>
          </p:nvPr>
        </p:nvSpPr>
        <p:spPr>
          <a:xfrm>
            <a:off x="316679" y="121966"/>
            <a:ext cx="3735903" cy="382564"/>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lt1"/>
              </a:buClr>
              <a:buSzPts val="2400"/>
              <a:buFont typeface="Proxima Nova"/>
              <a:buNone/>
              <a:defRPr sz="2400" b="0" i="0">
                <a:solidFill>
                  <a:schemeClr val="lt1"/>
                </a:solidFill>
                <a:latin typeface="Proxima Nova"/>
                <a:ea typeface="Proxima Nova"/>
                <a:cs typeface="Proxima Nova"/>
                <a:sym typeface="Proxima Nov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465" name="Google Shape;465;p27"/>
          <p:cNvPicPr preferRelativeResize="0"/>
          <p:nvPr/>
        </p:nvPicPr>
        <p:blipFill rotWithShape="1">
          <a:blip r:embed="rId2">
            <a:alphaModFix/>
          </a:blip>
          <a:srcRect/>
          <a:stretch/>
        </p:blipFill>
        <p:spPr>
          <a:xfrm>
            <a:off x="7929288" y="210064"/>
            <a:ext cx="813630" cy="217218"/>
          </a:xfrm>
          <a:prstGeom prst="rect">
            <a:avLst/>
          </a:prstGeom>
          <a:noFill/>
          <a:ln>
            <a:noFill/>
          </a:ln>
        </p:spPr>
      </p:pic>
    </p:spTree>
  </p:cSld>
  <p:clrMapOvr>
    <a:masterClrMapping/>
  </p:clrMapOvr>
  <p:extLst>
    <p:ext uri="{DCECCB84-F9BA-43D5-87BE-67443E8EF086}">
      <p15:sldGuideLst xmlns:p15="http://schemas.microsoft.com/office/powerpoint/2012/main">
        <p15:guide id="1" orient="horz" pos="395">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Line Chart">
  <p:cSld name="Title and Line Chart">
    <p:spTree>
      <p:nvGrpSpPr>
        <p:cNvPr id="1" name="Shape 466"/>
        <p:cNvGrpSpPr/>
        <p:nvPr/>
      </p:nvGrpSpPr>
      <p:grpSpPr>
        <a:xfrm>
          <a:off x="0" y="0"/>
          <a:ext cx="0" cy="0"/>
          <a:chOff x="0" y="0"/>
          <a:chExt cx="0" cy="0"/>
        </a:xfrm>
      </p:grpSpPr>
      <p:sp>
        <p:nvSpPr>
          <p:cNvPr id="467" name="Google Shape;467;p28"/>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8" name="Google Shape;468;p28"/>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
        <p:nvSpPr>
          <p:cNvPr id="469" name="Google Shape;469;p28"/>
          <p:cNvSpPr/>
          <p:nvPr/>
        </p:nvSpPr>
        <p:spPr>
          <a:xfrm>
            <a:off x="3170379" y="4105875"/>
            <a:ext cx="1512168" cy="419095"/>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70" name="Google Shape;470;p28"/>
          <p:cNvPicPr preferRelativeResize="0"/>
          <p:nvPr/>
        </p:nvPicPr>
        <p:blipFill rotWithShape="1">
          <a:blip r:embed="rId2">
            <a:alphaModFix/>
          </a:blip>
          <a:srcRect/>
          <a:stretch/>
        </p:blipFill>
        <p:spPr>
          <a:xfrm>
            <a:off x="5176215" y="3284258"/>
            <a:ext cx="1319792" cy="422726"/>
          </a:xfrm>
          <a:prstGeom prst="rect">
            <a:avLst/>
          </a:prstGeom>
          <a:noFill/>
          <a:ln>
            <a:noFill/>
          </a:ln>
        </p:spPr>
      </p:pic>
      <p:pic>
        <p:nvPicPr>
          <p:cNvPr id="471" name="Google Shape;471;p28"/>
          <p:cNvPicPr preferRelativeResize="0"/>
          <p:nvPr/>
        </p:nvPicPr>
        <p:blipFill rotWithShape="1">
          <a:blip r:embed="rId3">
            <a:alphaModFix/>
          </a:blip>
          <a:srcRect/>
          <a:stretch/>
        </p:blipFill>
        <p:spPr>
          <a:xfrm>
            <a:off x="6609469" y="3232411"/>
            <a:ext cx="1333750" cy="431988"/>
          </a:xfrm>
          <a:prstGeom prst="rect">
            <a:avLst/>
          </a:prstGeom>
          <a:noFill/>
          <a:ln>
            <a:noFill/>
          </a:ln>
        </p:spPr>
      </p:pic>
      <p:sp>
        <p:nvSpPr>
          <p:cNvPr id="472" name="Google Shape;472;p28"/>
          <p:cNvSpPr txBox="1">
            <a:spLocks noGrp="1"/>
          </p:cNvSpPr>
          <p:nvPr>
            <p:ph type="body" idx="1"/>
          </p:nvPr>
        </p:nvSpPr>
        <p:spPr>
          <a:xfrm>
            <a:off x="630238" y="1600199"/>
            <a:ext cx="3182128" cy="300672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1820"/>
              <a:buFont typeface="Arial"/>
              <a:buNone/>
              <a:defRPr sz="182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473" name="Google Shape;473;p28"/>
          <p:cNvSpPr txBox="1">
            <a:spLocks noGrp="1"/>
          </p:cNvSpPr>
          <p:nvPr>
            <p:ph type="body" idx="2"/>
          </p:nvPr>
        </p:nvSpPr>
        <p:spPr>
          <a:xfrm>
            <a:off x="5306779" y="3059187"/>
            <a:ext cx="671653" cy="350785"/>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rgbClr val="F6303E"/>
              </a:buClr>
              <a:buSzPts val="2000"/>
              <a:buFont typeface="Arial"/>
              <a:buNone/>
              <a:defRPr sz="2000" b="1" i="0" u="none" strike="noStrike" cap="none">
                <a:solidFill>
                  <a:srgbClr val="F6303E"/>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474" name="Google Shape;474;p28"/>
          <p:cNvSpPr txBox="1">
            <a:spLocks noGrp="1"/>
          </p:cNvSpPr>
          <p:nvPr>
            <p:ph type="body" idx="3"/>
          </p:nvPr>
        </p:nvSpPr>
        <p:spPr>
          <a:xfrm>
            <a:off x="6894111" y="3052728"/>
            <a:ext cx="671653" cy="32508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rgbClr val="CCCCCC"/>
              </a:buClr>
              <a:buSzPts val="2000"/>
              <a:buFont typeface="Arial"/>
              <a:buNone/>
              <a:defRPr sz="2000" b="1" i="0" u="none" strike="noStrike" cap="none">
                <a:solidFill>
                  <a:srgbClr val="CCCCCC"/>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475" name="Google Shape;475;p28"/>
          <p:cNvSpPr txBox="1">
            <a:spLocks noGrp="1"/>
          </p:cNvSpPr>
          <p:nvPr>
            <p:ph type="body" idx="4"/>
          </p:nvPr>
        </p:nvSpPr>
        <p:spPr>
          <a:xfrm>
            <a:off x="5306778" y="3559464"/>
            <a:ext cx="1077979" cy="212599"/>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rgbClr val="F6303E"/>
              </a:buClr>
              <a:buSzPts val="1200"/>
              <a:buFont typeface="Arial"/>
              <a:buNone/>
              <a:defRPr sz="1200" b="1" i="0" u="none" strike="noStrike" cap="none">
                <a:solidFill>
                  <a:srgbClr val="F6303E"/>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476" name="Google Shape;476;p28"/>
          <p:cNvSpPr txBox="1">
            <a:spLocks noGrp="1"/>
          </p:cNvSpPr>
          <p:nvPr>
            <p:ph type="body" idx="5"/>
          </p:nvPr>
        </p:nvSpPr>
        <p:spPr>
          <a:xfrm>
            <a:off x="5299344" y="3813792"/>
            <a:ext cx="1077979" cy="799143"/>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1050"/>
              <a:buFont typeface="Arial"/>
              <a:buNone/>
              <a:defRPr sz="105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477" name="Google Shape;477;p28"/>
          <p:cNvSpPr txBox="1">
            <a:spLocks noGrp="1"/>
          </p:cNvSpPr>
          <p:nvPr>
            <p:ph type="body" idx="6"/>
          </p:nvPr>
        </p:nvSpPr>
        <p:spPr>
          <a:xfrm>
            <a:off x="6890089" y="3559464"/>
            <a:ext cx="1077979" cy="212599"/>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rgbClr val="F6303E"/>
              </a:buClr>
              <a:buSzPts val="1200"/>
              <a:buFont typeface="Arial"/>
              <a:buNone/>
              <a:defRPr sz="1200" b="1" i="0" u="none" strike="noStrike" cap="none">
                <a:solidFill>
                  <a:srgbClr val="F6303E"/>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478" name="Google Shape;478;p28"/>
          <p:cNvSpPr txBox="1">
            <a:spLocks noGrp="1"/>
          </p:cNvSpPr>
          <p:nvPr>
            <p:ph type="body" idx="7"/>
          </p:nvPr>
        </p:nvSpPr>
        <p:spPr>
          <a:xfrm>
            <a:off x="6882655" y="3813792"/>
            <a:ext cx="1077979" cy="799143"/>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1050"/>
              <a:buFont typeface="Arial"/>
              <a:buNone/>
              <a:defRPr sz="105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479" name="Google Shape;479;p28"/>
          <p:cNvSpPr>
            <a:spLocks noGrp="1"/>
          </p:cNvSpPr>
          <p:nvPr>
            <p:ph type="chart" idx="8"/>
          </p:nvPr>
        </p:nvSpPr>
        <p:spPr>
          <a:xfrm>
            <a:off x="5295900" y="1600200"/>
            <a:ext cx="3225800" cy="13335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750"/>
              </a:spcBef>
              <a:spcAft>
                <a:spcPts val="0"/>
              </a:spcAft>
              <a:buClr>
                <a:schemeClr val="dk1"/>
              </a:buClr>
              <a:buSzPts val="900"/>
              <a:buFont typeface="Arial"/>
              <a:buNone/>
              <a:defRPr sz="900" b="0" i="0" u="none" strike="noStrike" cap="none">
                <a:solidFill>
                  <a:schemeClr val="dk1"/>
                </a:solidFill>
                <a:latin typeface="Proxima Nova"/>
                <a:ea typeface="Proxima Nova"/>
                <a:cs typeface="Proxima Nova"/>
                <a:sym typeface="Proxima Nova"/>
              </a:defRPr>
            </a:lvl1pPr>
            <a:lvl2pPr marR="0" lvl="1"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R="0" lvl="4"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R="0" lvl="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480" name="Google Shape;480;p28"/>
          <p:cNvSpPr/>
          <p:nvPr/>
        </p:nvSpPr>
        <p:spPr>
          <a:xfrm>
            <a:off x="3170379" y="4105875"/>
            <a:ext cx="1512168" cy="419095"/>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81" name="Google Shape;481;p28"/>
          <p:cNvPicPr preferRelativeResize="0"/>
          <p:nvPr/>
        </p:nvPicPr>
        <p:blipFill rotWithShape="1">
          <a:blip r:embed="rId2">
            <a:alphaModFix/>
          </a:blip>
          <a:srcRect/>
          <a:stretch/>
        </p:blipFill>
        <p:spPr>
          <a:xfrm>
            <a:off x="5176215" y="3284258"/>
            <a:ext cx="1319792" cy="422726"/>
          </a:xfrm>
          <a:prstGeom prst="rect">
            <a:avLst/>
          </a:prstGeom>
          <a:noFill/>
          <a:ln>
            <a:noFill/>
          </a:ln>
        </p:spPr>
      </p:pic>
      <p:pic>
        <p:nvPicPr>
          <p:cNvPr id="482" name="Google Shape;482;p28"/>
          <p:cNvPicPr preferRelativeResize="0"/>
          <p:nvPr/>
        </p:nvPicPr>
        <p:blipFill rotWithShape="1">
          <a:blip r:embed="rId3">
            <a:alphaModFix/>
          </a:blip>
          <a:srcRect/>
          <a:stretch/>
        </p:blipFill>
        <p:spPr>
          <a:xfrm>
            <a:off x="6609469" y="3232411"/>
            <a:ext cx="1333750" cy="431988"/>
          </a:xfrm>
          <a:prstGeom prst="rect">
            <a:avLst/>
          </a:prstGeom>
          <a:noFill/>
          <a:ln>
            <a:noFill/>
          </a:ln>
        </p:spPr>
      </p:pic>
      <p:sp>
        <p:nvSpPr>
          <p:cNvPr id="483" name="Google Shape;483;p28"/>
          <p:cNvSpPr/>
          <p:nvPr/>
        </p:nvSpPr>
        <p:spPr>
          <a:xfrm>
            <a:off x="0" y="0"/>
            <a:ext cx="9144000" cy="636862"/>
          </a:xfrm>
          <a:prstGeom prst="rect">
            <a:avLst/>
          </a:prstGeom>
          <a:solidFill>
            <a:srgbClr val="F533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Calibri"/>
              <a:ea typeface="Calibri"/>
              <a:cs typeface="Calibri"/>
              <a:sym typeface="Calibri"/>
            </a:endParaRPr>
          </a:p>
        </p:txBody>
      </p:sp>
      <p:sp>
        <p:nvSpPr>
          <p:cNvPr id="484" name="Google Shape;484;p28"/>
          <p:cNvSpPr txBox="1">
            <a:spLocks noGrp="1"/>
          </p:cNvSpPr>
          <p:nvPr>
            <p:ph type="title"/>
          </p:nvPr>
        </p:nvSpPr>
        <p:spPr>
          <a:xfrm>
            <a:off x="316679" y="121966"/>
            <a:ext cx="3735903" cy="382564"/>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lt1"/>
              </a:buClr>
              <a:buSzPts val="2400"/>
              <a:buFont typeface="Proxima Nova"/>
              <a:buNone/>
              <a:defRPr sz="2400" b="0" i="0">
                <a:solidFill>
                  <a:schemeClr val="lt1"/>
                </a:solidFill>
                <a:latin typeface="Proxima Nova"/>
                <a:ea typeface="Proxima Nova"/>
                <a:cs typeface="Proxima Nova"/>
                <a:sym typeface="Proxima Nov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485" name="Google Shape;485;p28"/>
          <p:cNvPicPr preferRelativeResize="0"/>
          <p:nvPr/>
        </p:nvPicPr>
        <p:blipFill rotWithShape="1">
          <a:blip r:embed="rId4">
            <a:alphaModFix/>
          </a:blip>
          <a:srcRect/>
          <a:stretch/>
        </p:blipFill>
        <p:spPr>
          <a:xfrm>
            <a:off x="7929288" y="210064"/>
            <a:ext cx="813630" cy="217218"/>
          </a:xfrm>
          <a:prstGeom prst="rect">
            <a:avLst/>
          </a:prstGeom>
          <a:noFill/>
          <a:ln>
            <a:noFill/>
          </a:ln>
        </p:spPr>
      </p:pic>
    </p:spTree>
  </p:cSld>
  <p:clrMapOvr>
    <a:masterClrMapping/>
  </p:clrMapOvr>
  <p:extLst>
    <p:ext uri="{DCECCB84-F9BA-43D5-87BE-67443E8EF086}">
      <p15:sldGuideLst xmlns:p15="http://schemas.microsoft.com/office/powerpoint/2012/main">
        <p15:guide id="1" orient="horz" pos="395">
          <p15:clr>
            <a:srgbClr val="FBAE40"/>
          </p15:clr>
        </p15:guide>
        <p15:guide id="2" orient="horz" pos="1008">
          <p15:clr>
            <a:srgbClr val="FBAE40"/>
          </p15:clr>
        </p15:guide>
        <p15:guide id="3" orient="horz" pos="2754">
          <p15:clr>
            <a:srgbClr val="FBAE40"/>
          </p15:clr>
        </p15:guide>
        <p15:guide id="4" pos="2404">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Doughnut Chart 2">
  <p:cSld name="Title and Doughnut Chart 2">
    <p:spTree>
      <p:nvGrpSpPr>
        <p:cNvPr id="1" name="Shape 486"/>
        <p:cNvGrpSpPr/>
        <p:nvPr/>
      </p:nvGrpSpPr>
      <p:grpSpPr>
        <a:xfrm>
          <a:off x="0" y="0"/>
          <a:ext cx="0" cy="0"/>
          <a:chOff x="0" y="0"/>
          <a:chExt cx="0" cy="0"/>
        </a:xfrm>
      </p:grpSpPr>
      <p:sp>
        <p:nvSpPr>
          <p:cNvPr id="487" name="Google Shape;487;p29"/>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8" name="Google Shape;488;p29"/>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pic>
        <p:nvPicPr>
          <p:cNvPr id="489" name="Google Shape;489;p29"/>
          <p:cNvPicPr preferRelativeResize="0"/>
          <p:nvPr/>
        </p:nvPicPr>
        <p:blipFill rotWithShape="1">
          <a:blip r:embed="rId2">
            <a:alphaModFix/>
          </a:blip>
          <a:srcRect/>
          <a:stretch/>
        </p:blipFill>
        <p:spPr>
          <a:xfrm>
            <a:off x="1960619" y="1967641"/>
            <a:ext cx="2754306" cy="1408988"/>
          </a:xfrm>
          <a:prstGeom prst="rect">
            <a:avLst/>
          </a:prstGeom>
          <a:noFill/>
          <a:ln>
            <a:noFill/>
          </a:ln>
        </p:spPr>
      </p:pic>
      <p:pic>
        <p:nvPicPr>
          <p:cNvPr id="490" name="Google Shape;490;p29"/>
          <p:cNvPicPr preferRelativeResize="0"/>
          <p:nvPr/>
        </p:nvPicPr>
        <p:blipFill rotWithShape="1">
          <a:blip r:embed="rId3">
            <a:alphaModFix/>
          </a:blip>
          <a:srcRect/>
          <a:stretch/>
        </p:blipFill>
        <p:spPr>
          <a:xfrm>
            <a:off x="880659" y="1705476"/>
            <a:ext cx="4222864" cy="2160240"/>
          </a:xfrm>
          <a:prstGeom prst="rect">
            <a:avLst/>
          </a:prstGeom>
          <a:noFill/>
          <a:ln>
            <a:noFill/>
          </a:ln>
        </p:spPr>
      </p:pic>
      <p:pic>
        <p:nvPicPr>
          <p:cNvPr id="491" name="Google Shape;491;p29"/>
          <p:cNvPicPr preferRelativeResize="0"/>
          <p:nvPr/>
        </p:nvPicPr>
        <p:blipFill rotWithShape="1">
          <a:blip r:embed="rId4">
            <a:alphaModFix/>
          </a:blip>
          <a:srcRect/>
          <a:stretch/>
        </p:blipFill>
        <p:spPr>
          <a:xfrm>
            <a:off x="3542547" y="1697092"/>
            <a:ext cx="4222864" cy="2160240"/>
          </a:xfrm>
          <a:prstGeom prst="rect">
            <a:avLst/>
          </a:prstGeom>
          <a:noFill/>
          <a:ln>
            <a:noFill/>
          </a:ln>
        </p:spPr>
      </p:pic>
      <p:sp>
        <p:nvSpPr>
          <p:cNvPr id="492" name="Google Shape;492;p29"/>
          <p:cNvSpPr txBox="1">
            <a:spLocks noGrp="1"/>
          </p:cNvSpPr>
          <p:nvPr>
            <p:ph type="body" idx="1"/>
          </p:nvPr>
        </p:nvSpPr>
        <p:spPr>
          <a:xfrm>
            <a:off x="2286696" y="2571750"/>
            <a:ext cx="1324840" cy="298375"/>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989898"/>
              </a:buClr>
              <a:buSzPts val="3200"/>
              <a:buFont typeface="Arial"/>
              <a:buNone/>
              <a:defRPr sz="32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493" name="Google Shape;493;p29"/>
          <p:cNvSpPr txBox="1">
            <a:spLocks noGrp="1"/>
          </p:cNvSpPr>
          <p:nvPr>
            <p:ph type="body" idx="2"/>
          </p:nvPr>
        </p:nvSpPr>
        <p:spPr>
          <a:xfrm>
            <a:off x="2286696" y="2939370"/>
            <a:ext cx="1324840" cy="298375"/>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989898"/>
              </a:buClr>
              <a:buSzPts val="1000"/>
              <a:buFont typeface="Arial"/>
              <a:buNone/>
              <a:defRPr sz="1000" b="0"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494" name="Google Shape;494;p29"/>
          <p:cNvSpPr txBox="1">
            <a:spLocks noGrp="1"/>
          </p:cNvSpPr>
          <p:nvPr>
            <p:ph type="body" idx="3"/>
          </p:nvPr>
        </p:nvSpPr>
        <p:spPr>
          <a:xfrm>
            <a:off x="4973335" y="2571750"/>
            <a:ext cx="1324840" cy="298375"/>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989898"/>
              </a:buClr>
              <a:buSzPts val="3200"/>
              <a:buFont typeface="Arial"/>
              <a:buNone/>
              <a:defRPr sz="32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495" name="Google Shape;495;p29"/>
          <p:cNvSpPr txBox="1">
            <a:spLocks noGrp="1"/>
          </p:cNvSpPr>
          <p:nvPr>
            <p:ph type="body" idx="4"/>
          </p:nvPr>
        </p:nvSpPr>
        <p:spPr>
          <a:xfrm>
            <a:off x="4973335" y="2939370"/>
            <a:ext cx="1324840" cy="298375"/>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989898"/>
              </a:buClr>
              <a:buSzPts val="1000"/>
              <a:buFont typeface="Arial"/>
              <a:buNone/>
              <a:defRPr sz="1000" b="0"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pic>
        <p:nvPicPr>
          <p:cNvPr id="496" name="Google Shape;496;p29"/>
          <p:cNvPicPr preferRelativeResize="0"/>
          <p:nvPr/>
        </p:nvPicPr>
        <p:blipFill rotWithShape="1">
          <a:blip r:embed="rId2">
            <a:alphaModFix/>
          </a:blip>
          <a:srcRect/>
          <a:stretch/>
        </p:blipFill>
        <p:spPr>
          <a:xfrm>
            <a:off x="1960619" y="1967641"/>
            <a:ext cx="2754306" cy="1408988"/>
          </a:xfrm>
          <a:prstGeom prst="rect">
            <a:avLst/>
          </a:prstGeom>
          <a:noFill/>
          <a:ln>
            <a:noFill/>
          </a:ln>
        </p:spPr>
      </p:pic>
      <p:pic>
        <p:nvPicPr>
          <p:cNvPr id="497" name="Google Shape;497;p29"/>
          <p:cNvPicPr preferRelativeResize="0"/>
          <p:nvPr/>
        </p:nvPicPr>
        <p:blipFill rotWithShape="1">
          <a:blip r:embed="rId3">
            <a:alphaModFix/>
          </a:blip>
          <a:srcRect/>
          <a:stretch/>
        </p:blipFill>
        <p:spPr>
          <a:xfrm>
            <a:off x="880659" y="1705476"/>
            <a:ext cx="4222864" cy="2160240"/>
          </a:xfrm>
          <a:prstGeom prst="rect">
            <a:avLst/>
          </a:prstGeom>
          <a:noFill/>
          <a:ln>
            <a:noFill/>
          </a:ln>
        </p:spPr>
      </p:pic>
      <p:pic>
        <p:nvPicPr>
          <p:cNvPr id="498" name="Google Shape;498;p29"/>
          <p:cNvPicPr preferRelativeResize="0"/>
          <p:nvPr/>
        </p:nvPicPr>
        <p:blipFill rotWithShape="1">
          <a:blip r:embed="rId4">
            <a:alphaModFix/>
          </a:blip>
          <a:srcRect/>
          <a:stretch/>
        </p:blipFill>
        <p:spPr>
          <a:xfrm>
            <a:off x="3542547" y="1697092"/>
            <a:ext cx="4222864" cy="2160240"/>
          </a:xfrm>
          <a:prstGeom prst="rect">
            <a:avLst/>
          </a:prstGeom>
          <a:noFill/>
          <a:ln>
            <a:noFill/>
          </a:ln>
        </p:spPr>
      </p:pic>
      <p:sp>
        <p:nvSpPr>
          <p:cNvPr id="499" name="Google Shape;499;p29"/>
          <p:cNvSpPr/>
          <p:nvPr/>
        </p:nvSpPr>
        <p:spPr>
          <a:xfrm>
            <a:off x="0" y="0"/>
            <a:ext cx="9144000" cy="636862"/>
          </a:xfrm>
          <a:prstGeom prst="rect">
            <a:avLst/>
          </a:prstGeom>
          <a:solidFill>
            <a:srgbClr val="F533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Calibri"/>
              <a:ea typeface="Calibri"/>
              <a:cs typeface="Calibri"/>
              <a:sym typeface="Calibri"/>
            </a:endParaRPr>
          </a:p>
        </p:txBody>
      </p:sp>
      <p:sp>
        <p:nvSpPr>
          <p:cNvPr id="500" name="Google Shape;500;p29"/>
          <p:cNvSpPr txBox="1">
            <a:spLocks noGrp="1"/>
          </p:cNvSpPr>
          <p:nvPr>
            <p:ph type="title"/>
          </p:nvPr>
        </p:nvSpPr>
        <p:spPr>
          <a:xfrm>
            <a:off x="316679" y="121966"/>
            <a:ext cx="3735903" cy="382564"/>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lt1"/>
              </a:buClr>
              <a:buSzPts val="2400"/>
              <a:buFont typeface="Proxima Nova"/>
              <a:buNone/>
              <a:defRPr sz="2400" b="0" i="0">
                <a:solidFill>
                  <a:schemeClr val="lt1"/>
                </a:solidFill>
                <a:latin typeface="Proxima Nova"/>
                <a:ea typeface="Proxima Nova"/>
                <a:cs typeface="Proxima Nova"/>
                <a:sym typeface="Proxima Nov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501" name="Google Shape;501;p29"/>
          <p:cNvPicPr preferRelativeResize="0"/>
          <p:nvPr/>
        </p:nvPicPr>
        <p:blipFill rotWithShape="1">
          <a:blip r:embed="rId5">
            <a:alphaModFix/>
          </a:blip>
          <a:srcRect/>
          <a:stretch/>
        </p:blipFill>
        <p:spPr>
          <a:xfrm>
            <a:off x="7929288" y="210064"/>
            <a:ext cx="813630" cy="217218"/>
          </a:xfrm>
          <a:prstGeom prst="rect">
            <a:avLst/>
          </a:prstGeom>
          <a:noFill/>
          <a:ln>
            <a:noFill/>
          </a:ln>
        </p:spPr>
      </p:pic>
    </p:spTree>
  </p:cSld>
  <p:clrMapOvr>
    <a:masterClrMapping/>
  </p:clrMapOvr>
  <p:extLst>
    <p:ext uri="{DCECCB84-F9BA-43D5-87BE-67443E8EF086}">
      <p15:sldGuideLst xmlns:p15="http://schemas.microsoft.com/office/powerpoint/2012/main">
        <p15:guide id="1" orient="horz" pos="395">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and Infograhic">
  <p:cSld name="Title and Infograhic">
    <p:spTree>
      <p:nvGrpSpPr>
        <p:cNvPr id="1" name="Shape 502"/>
        <p:cNvGrpSpPr/>
        <p:nvPr/>
      </p:nvGrpSpPr>
      <p:grpSpPr>
        <a:xfrm>
          <a:off x="0" y="0"/>
          <a:ext cx="0" cy="0"/>
          <a:chOff x="0" y="0"/>
          <a:chExt cx="0" cy="0"/>
        </a:xfrm>
      </p:grpSpPr>
      <p:sp>
        <p:nvSpPr>
          <p:cNvPr id="503" name="Google Shape;503;p30"/>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04" name="Google Shape;504;p30"/>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pic>
        <p:nvPicPr>
          <p:cNvPr id="505" name="Google Shape;505;p30"/>
          <p:cNvPicPr preferRelativeResize="0"/>
          <p:nvPr/>
        </p:nvPicPr>
        <p:blipFill rotWithShape="1">
          <a:blip r:embed="rId2">
            <a:alphaModFix/>
          </a:blip>
          <a:srcRect/>
          <a:stretch/>
        </p:blipFill>
        <p:spPr>
          <a:xfrm>
            <a:off x="914602" y="2566307"/>
            <a:ext cx="2538282" cy="1298479"/>
          </a:xfrm>
          <a:prstGeom prst="rect">
            <a:avLst/>
          </a:prstGeom>
          <a:noFill/>
          <a:ln>
            <a:noFill/>
          </a:ln>
        </p:spPr>
      </p:pic>
      <p:pic>
        <p:nvPicPr>
          <p:cNvPr id="506" name="Google Shape;506;p30"/>
          <p:cNvPicPr preferRelativeResize="0"/>
          <p:nvPr/>
        </p:nvPicPr>
        <p:blipFill rotWithShape="1">
          <a:blip r:embed="rId3">
            <a:alphaModFix/>
          </a:blip>
          <a:srcRect/>
          <a:stretch/>
        </p:blipFill>
        <p:spPr>
          <a:xfrm>
            <a:off x="918760" y="1581506"/>
            <a:ext cx="7431156" cy="2999208"/>
          </a:xfrm>
          <a:prstGeom prst="rect">
            <a:avLst/>
          </a:prstGeom>
          <a:noFill/>
          <a:ln>
            <a:noFill/>
          </a:ln>
        </p:spPr>
      </p:pic>
      <p:sp>
        <p:nvSpPr>
          <p:cNvPr id="507" name="Google Shape;507;p30"/>
          <p:cNvSpPr txBox="1">
            <a:spLocks noGrp="1"/>
          </p:cNvSpPr>
          <p:nvPr>
            <p:ph type="body" idx="1"/>
          </p:nvPr>
        </p:nvSpPr>
        <p:spPr>
          <a:xfrm>
            <a:off x="1263041" y="2104600"/>
            <a:ext cx="830454" cy="292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rgbClr val="989898"/>
              </a:buClr>
              <a:buSzPts val="1800"/>
              <a:buFont typeface="Arial"/>
              <a:buNone/>
              <a:defRPr sz="18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08" name="Google Shape;508;p30"/>
          <p:cNvSpPr txBox="1">
            <a:spLocks noGrp="1"/>
          </p:cNvSpPr>
          <p:nvPr>
            <p:ph type="body" idx="2"/>
          </p:nvPr>
        </p:nvSpPr>
        <p:spPr>
          <a:xfrm>
            <a:off x="2470356" y="3778988"/>
            <a:ext cx="784195" cy="30595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1800"/>
              <a:buFont typeface="Arial"/>
              <a:buNone/>
              <a:defRPr sz="1800" b="1"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09" name="Google Shape;509;p30"/>
          <p:cNvSpPr txBox="1">
            <a:spLocks noGrp="1"/>
          </p:cNvSpPr>
          <p:nvPr>
            <p:ph type="body" idx="3"/>
          </p:nvPr>
        </p:nvSpPr>
        <p:spPr>
          <a:xfrm>
            <a:off x="3530790" y="2108961"/>
            <a:ext cx="824532" cy="28768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F6323E"/>
              </a:buClr>
              <a:buSzPts val="1800"/>
              <a:buFont typeface="Arial"/>
              <a:buNone/>
              <a:defRPr sz="1800" b="1" i="0" u="none" strike="noStrike" cap="none">
                <a:solidFill>
                  <a:srgbClr val="F6323E"/>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10" name="Google Shape;510;p30"/>
          <p:cNvSpPr txBox="1">
            <a:spLocks noGrp="1"/>
          </p:cNvSpPr>
          <p:nvPr>
            <p:ph type="body" idx="4"/>
          </p:nvPr>
        </p:nvSpPr>
        <p:spPr>
          <a:xfrm>
            <a:off x="4729642" y="3771033"/>
            <a:ext cx="745627" cy="30595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rgbClr val="F6323E"/>
              </a:buClr>
              <a:buSzPts val="1800"/>
              <a:buFont typeface="Arial"/>
              <a:buNone/>
              <a:defRPr sz="1800" b="1" i="0" u="none" strike="noStrike" cap="none">
                <a:solidFill>
                  <a:srgbClr val="F6323E"/>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11" name="Google Shape;511;p30"/>
          <p:cNvSpPr txBox="1">
            <a:spLocks noGrp="1"/>
          </p:cNvSpPr>
          <p:nvPr>
            <p:ph type="body" idx="5"/>
          </p:nvPr>
        </p:nvSpPr>
        <p:spPr>
          <a:xfrm>
            <a:off x="5904099" y="2107682"/>
            <a:ext cx="758842" cy="292044"/>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989898"/>
              </a:buClr>
              <a:buSzPts val="1800"/>
              <a:buFont typeface="Arial"/>
              <a:buNone/>
              <a:defRPr sz="18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12" name="Google Shape;512;p30"/>
          <p:cNvSpPr txBox="1">
            <a:spLocks noGrp="1"/>
          </p:cNvSpPr>
          <p:nvPr>
            <p:ph type="body" idx="6"/>
          </p:nvPr>
        </p:nvSpPr>
        <p:spPr>
          <a:xfrm>
            <a:off x="7023857" y="3762859"/>
            <a:ext cx="784195" cy="30595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rgbClr val="F6323E"/>
              </a:buClr>
              <a:buSzPts val="1800"/>
              <a:buFont typeface="Arial"/>
              <a:buNone/>
              <a:defRPr sz="1800" b="1" i="0" u="none" strike="noStrike" cap="none">
                <a:solidFill>
                  <a:srgbClr val="F6323E"/>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13" name="Google Shape;513;p30"/>
          <p:cNvSpPr txBox="1">
            <a:spLocks noGrp="1"/>
          </p:cNvSpPr>
          <p:nvPr>
            <p:ph type="body" idx="7"/>
          </p:nvPr>
        </p:nvSpPr>
        <p:spPr>
          <a:xfrm>
            <a:off x="2156171" y="1257995"/>
            <a:ext cx="1331623" cy="211628"/>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1200"/>
              <a:buFont typeface="Arial"/>
              <a:buNone/>
              <a:defRPr sz="1200" b="1"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14" name="Google Shape;514;p30"/>
          <p:cNvSpPr txBox="1">
            <a:spLocks noGrp="1"/>
          </p:cNvSpPr>
          <p:nvPr>
            <p:ph type="body" idx="8"/>
          </p:nvPr>
        </p:nvSpPr>
        <p:spPr>
          <a:xfrm>
            <a:off x="2156171" y="1523662"/>
            <a:ext cx="1331623" cy="211628"/>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15" name="Google Shape;515;p30"/>
          <p:cNvSpPr txBox="1">
            <a:spLocks noGrp="1"/>
          </p:cNvSpPr>
          <p:nvPr>
            <p:ph type="body" idx="9"/>
          </p:nvPr>
        </p:nvSpPr>
        <p:spPr>
          <a:xfrm>
            <a:off x="4513908" y="1257995"/>
            <a:ext cx="1331623" cy="211628"/>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rgbClr val="F1333F"/>
              </a:buClr>
              <a:buSzPts val="1200"/>
              <a:buFont typeface="Arial"/>
              <a:buNone/>
              <a:defRPr sz="1200" b="1" i="0" u="none" strike="noStrike" cap="none">
                <a:solidFill>
                  <a:srgbClr val="F1333F"/>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16" name="Google Shape;516;p30"/>
          <p:cNvSpPr txBox="1">
            <a:spLocks noGrp="1"/>
          </p:cNvSpPr>
          <p:nvPr>
            <p:ph type="body" idx="13"/>
          </p:nvPr>
        </p:nvSpPr>
        <p:spPr>
          <a:xfrm>
            <a:off x="4513908" y="1523662"/>
            <a:ext cx="1331623" cy="211628"/>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17" name="Google Shape;517;p30"/>
          <p:cNvSpPr txBox="1">
            <a:spLocks noGrp="1"/>
          </p:cNvSpPr>
          <p:nvPr>
            <p:ph type="body" idx="14"/>
          </p:nvPr>
        </p:nvSpPr>
        <p:spPr>
          <a:xfrm>
            <a:off x="6720777" y="1257995"/>
            <a:ext cx="1331623" cy="211628"/>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rgbClr val="F1333F"/>
              </a:buClr>
              <a:buSzPts val="1200"/>
              <a:buFont typeface="Arial"/>
              <a:buNone/>
              <a:defRPr sz="1200" b="1" i="0" u="none" strike="noStrike" cap="none">
                <a:solidFill>
                  <a:srgbClr val="F1333F"/>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18" name="Google Shape;518;p30"/>
          <p:cNvSpPr txBox="1">
            <a:spLocks noGrp="1"/>
          </p:cNvSpPr>
          <p:nvPr>
            <p:ph type="body" idx="15"/>
          </p:nvPr>
        </p:nvSpPr>
        <p:spPr>
          <a:xfrm>
            <a:off x="6720777" y="1523662"/>
            <a:ext cx="1331623" cy="211628"/>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19" name="Google Shape;519;p30"/>
          <p:cNvSpPr txBox="1">
            <a:spLocks noGrp="1"/>
          </p:cNvSpPr>
          <p:nvPr>
            <p:ph type="body" idx="16"/>
          </p:nvPr>
        </p:nvSpPr>
        <p:spPr>
          <a:xfrm>
            <a:off x="995265" y="3791876"/>
            <a:ext cx="1331623" cy="211628"/>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rgbClr val="989898"/>
              </a:buClr>
              <a:buSzPts val="1200"/>
              <a:buFont typeface="Arial"/>
              <a:buNone/>
              <a:defRPr sz="12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20" name="Google Shape;520;p30"/>
          <p:cNvSpPr txBox="1">
            <a:spLocks noGrp="1"/>
          </p:cNvSpPr>
          <p:nvPr>
            <p:ph type="body" idx="17"/>
          </p:nvPr>
        </p:nvSpPr>
        <p:spPr>
          <a:xfrm>
            <a:off x="995265" y="4057543"/>
            <a:ext cx="1331623" cy="211628"/>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21" name="Google Shape;521;p30"/>
          <p:cNvSpPr txBox="1">
            <a:spLocks noGrp="1"/>
          </p:cNvSpPr>
          <p:nvPr>
            <p:ph type="body" idx="18"/>
          </p:nvPr>
        </p:nvSpPr>
        <p:spPr>
          <a:xfrm>
            <a:off x="3326285" y="3779691"/>
            <a:ext cx="1331623" cy="211628"/>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rgbClr val="F1333F"/>
              </a:buClr>
              <a:buSzPts val="1200"/>
              <a:buFont typeface="Arial"/>
              <a:buNone/>
              <a:defRPr sz="1200" b="1" i="0" u="none" strike="noStrike" cap="none">
                <a:solidFill>
                  <a:srgbClr val="F1333F"/>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22" name="Google Shape;522;p30"/>
          <p:cNvSpPr txBox="1">
            <a:spLocks noGrp="1"/>
          </p:cNvSpPr>
          <p:nvPr>
            <p:ph type="body" idx="19"/>
          </p:nvPr>
        </p:nvSpPr>
        <p:spPr>
          <a:xfrm>
            <a:off x="3326285" y="4045358"/>
            <a:ext cx="1331623" cy="211628"/>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23" name="Google Shape;523;p30"/>
          <p:cNvSpPr txBox="1">
            <a:spLocks noGrp="1"/>
          </p:cNvSpPr>
          <p:nvPr>
            <p:ph type="body" idx="20"/>
          </p:nvPr>
        </p:nvSpPr>
        <p:spPr>
          <a:xfrm>
            <a:off x="5599996" y="3758972"/>
            <a:ext cx="1331623" cy="211628"/>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rgbClr val="989898"/>
              </a:buClr>
              <a:buSzPts val="1200"/>
              <a:buFont typeface="Arial"/>
              <a:buNone/>
              <a:defRPr sz="12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24" name="Google Shape;524;p30"/>
          <p:cNvSpPr txBox="1">
            <a:spLocks noGrp="1"/>
          </p:cNvSpPr>
          <p:nvPr>
            <p:ph type="body" idx="21"/>
          </p:nvPr>
        </p:nvSpPr>
        <p:spPr>
          <a:xfrm>
            <a:off x="5599996" y="4024639"/>
            <a:ext cx="1331623" cy="211628"/>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pic>
        <p:nvPicPr>
          <p:cNvPr id="525" name="Google Shape;525;p30"/>
          <p:cNvPicPr preferRelativeResize="0"/>
          <p:nvPr/>
        </p:nvPicPr>
        <p:blipFill rotWithShape="1">
          <a:blip r:embed="rId2">
            <a:alphaModFix/>
          </a:blip>
          <a:srcRect/>
          <a:stretch/>
        </p:blipFill>
        <p:spPr>
          <a:xfrm>
            <a:off x="914602" y="2566307"/>
            <a:ext cx="2538282" cy="1298479"/>
          </a:xfrm>
          <a:prstGeom prst="rect">
            <a:avLst/>
          </a:prstGeom>
          <a:noFill/>
          <a:ln>
            <a:noFill/>
          </a:ln>
        </p:spPr>
      </p:pic>
      <p:pic>
        <p:nvPicPr>
          <p:cNvPr id="526" name="Google Shape;526;p30"/>
          <p:cNvPicPr preferRelativeResize="0"/>
          <p:nvPr/>
        </p:nvPicPr>
        <p:blipFill rotWithShape="1">
          <a:blip r:embed="rId3">
            <a:alphaModFix/>
          </a:blip>
          <a:srcRect/>
          <a:stretch/>
        </p:blipFill>
        <p:spPr>
          <a:xfrm>
            <a:off x="918760" y="1581506"/>
            <a:ext cx="7431156" cy="2999208"/>
          </a:xfrm>
          <a:prstGeom prst="rect">
            <a:avLst/>
          </a:prstGeom>
          <a:noFill/>
          <a:ln>
            <a:noFill/>
          </a:ln>
        </p:spPr>
      </p:pic>
      <p:sp>
        <p:nvSpPr>
          <p:cNvPr id="527" name="Google Shape;527;p30"/>
          <p:cNvSpPr/>
          <p:nvPr/>
        </p:nvSpPr>
        <p:spPr>
          <a:xfrm>
            <a:off x="0" y="0"/>
            <a:ext cx="9144000" cy="636862"/>
          </a:xfrm>
          <a:prstGeom prst="rect">
            <a:avLst/>
          </a:prstGeom>
          <a:solidFill>
            <a:srgbClr val="F533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Calibri"/>
              <a:ea typeface="Calibri"/>
              <a:cs typeface="Calibri"/>
              <a:sym typeface="Calibri"/>
            </a:endParaRPr>
          </a:p>
        </p:txBody>
      </p:sp>
      <p:sp>
        <p:nvSpPr>
          <p:cNvPr id="528" name="Google Shape;528;p30"/>
          <p:cNvSpPr txBox="1">
            <a:spLocks noGrp="1"/>
          </p:cNvSpPr>
          <p:nvPr>
            <p:ph type="title"/>
          </p:nvPr>
        </p:nvSpPr>
        <p:spPr>
          <a:xfrm>
            <a:off x="316679" y="121966"/>
            <a:ext cx="3735903" cy="382564"/>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lt1"/>
              </a:buClr>
              <a:buSzPts val="2400"/>
              <a:buFont typeface="Proxima Nova"/>
              <a:buNone/>
              <a:defRPr sz="2400" b="0" i="0">
                <a:solidFill>
                  <a:schemeClr val="lt1"/>
                </a:solidFill>
                <a:latin typeface="Proxima Nova"/>
                <a:ea typeface="Proxima Nova"/>
                <a:cs typeface="Proxima Nova"/>
                <a:sym typeface="Proxima Nov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529" name="Google Shape;529;p30"/>
          <p:cNvPicPr preferRelativeResize="0"/>
          <p:nvPr/>
        </p:nvPicPr>
        <p:blipFill rotWithShape="1">
          <a:blip r:embed="rId4">
            <a:alphaModFix/>
          </a:blip>
          <a:srcRect/>
          <a:stretch/>
        </p:blipFill>
        <p:spPr>
          <a:xfrm>
            <a:off x="7929288" y="210064"/>
            <a:ext cx="813630" cy="217218"/>
          </a:xfrm>
          <a:prstGeom prst="rect">
            <a:avLst/>
          </a:prstGeom>
          <a:noFill/>
          <a:ln>
            <a:noFill/>
          </a:ln>
        </p:spPr>
      </p:pic>
    </p:spTree>
  </p:cSld>
  <p:clrMapOvr>
    <a:masterClrMapping/>
  </p:clrMapOvr>
  <p:extLst>
    <p:ext uri="{DCECCB84-F9BA-43D5-87BE-67443E8EF086}">
      <p15:sldGuideLst xmlns:p15="http://schemas.microsoft.com/office/powerpoint/2012/main">
        <p15:guide id="1" orient="horz" pos="395">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Divider">
  <p:cSld name="Divider">
    <p:spTree>
      <p:nvGrpSpPr>
        <p:cNvPr id="1" name="Shape 29"/>
        <p:cNvGrpSpPr/>
        <p:nvPr/>
      </p:nvGrpSpPr>
      <p:grpSpPr>
        <a:xfrm>
          <a:off x="0" y="0"/>
          <a:ext cx="0" cy="0"/>
          <a:chOff x="0" y="0"/>
          <a:chExt cx="0" cy="0"/>
        </a:xfrm>
      </p:grpSpPr>
      <p:sp>
        <p:nvSpPr>
          <p:cNvPr id="30" name="Google Shape;30;p4"/>
          <p:cNvSpPr/>
          <p:nvPr/>
        </p:nvSpPr>
        <p:spPr>
          <a:xfrm>
            <a:off x="-431" y="0"/>
            <a:ext cx="9144000" cy="5143500"/>
          </a:xfrm>
          <a:prstGeom prst="rect">
            <a:avLst/>
          </a:prstGeom>
          <a:solidFill>
            <a:srgbClr val="F133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1" name="Google Shape;31;p4"/>
          <p:cNvSpPr txBox="1">
            <a:spLocks noGrp="1"/>
          </p:cNvSpPr>
          <p:nvPr>
            <p:ph type="title"/>
          </p:nvPr>
        </p:nvSpPr>
        <p:spPr>
          <a:xfrm>
            <a:off x="630238" y="544498"/>
            <a:ext cx="5990568" cy="562407"/>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lt1"/>
              </a:buClr>
              <a:buSzPts val="3600"/>
              <a:buFont typeface="Arial"/>
              <a:buNone/>
              <a:defRPr sz="36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2" name="Google Shape;32;p4"/>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4"/>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4" name="Google Shape;34;p4"/>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900" b="0" i="0" u="none" strike="noStrike" cap="none">
                <a:solidFill>
                  <a:schemeClr val="lt1"/>
                </a:solidFill>
                <a:latin typeface="Proxima Nova"/>
                <a:ea typeface="Proxima Nova"/>
                <a:cs typeface="Proxima Nova"/>
                <a:sym typeface="Proxima Nova"/>
              </a:defRPr>
            </a:lvl1pPr>
            <a:lvl2pPr marL="0" lvl="1" indent="0" algn="r">
              <a:spcBef>
                <a:spcPts val="0"/>
              </a:spcBef>
              <a:buNone/>
              <a:defRPr sz="900" b="0" i="0" u="none" strike="noStrike" cap="none">
                <a:solidFill>
                  <a:schemeClr val="lt1"/>
                </a:solidFill>
                <a:latin typeface="Proxima Nova"/>
                <a:ea typeface="Proxima Nova"/>
                <a:cs typeface="Proxima Nova"/>
                <a:sym typeface="Proxima Nova"/>
              </a:defRPr>
            </a:lvl2pPr>
            <a:lvl3pPr marL="0" lvl="2" indent="0" algn="r">
              <a:spcBef>
                <a:spcPts val="0"/>
              </a:spcBef>
              <a:buNone/>
              <a:defRPr sz="900" b="0" i="0" u="none" strike="noStrike" cap="none">
                <a:solidFill>
                  <a:schemeClr val="lt1"/>
                </a:solidFill>
                <a:latin typeface="Proxima Nova"/>
                <a:ea typeface="Proxima Nova"/>
                <a:cs typeface="Proxima Nova"/>
                <a:sym typeface="Proxima Nova"/>
              </a:defRPr>
            </a:lvl3pPr>
            <a:lvl4pPr marL="0" lvl="3" indent="0" algn="r">
              <a:spcBef>
                <a:spcPts val="0"/>
              </a:spcBef>
              <a:buNone/>
              <a:defRPr sz="900" b="0" i="0" u="none" strike="noStrike" cap="none">
                <a:solidFill>
                  <a:schemeClr val="lt1"/>
                </a:solidFill>
                <a:latin typeface="Proxima Nova"/>
                <a:ea typeface="Proxima Nova"/>
                <a:cs typeface="Proxima Nova"/>
                <a:sym typeface="Proxima Nova"/>
              </a:defRPr>
            </a:lvl4pPr>
            <a:lvl5pPr marL="0" lvl="4" indent="0" algn="r">
              <a:spcBef>
                <a:spcPts val="0"/>
              </a:spcBef>
              <a:buNone/>
              <a:defRPr sz="900" b="0" i="0" u="none" strike="noStrike" cap="none">
                <a:solidFill>
                  <a:schemeClr val="lt1"/>
                </a:solidFill>
                <a:latin typeface="Proxima Nova"/>
                <a:ea typeface="Proxima Nova"/>
                <a:cs typeface="Proxima Nova"/>
                <a:sym typeface="Proxima Nova"/>
              </a:defRPr>
            </a:lvl5pPr>
            <a:lvl6pPr marL="0" lvl="5" indent="0" algn="r">
              <a:spcBef>
                <a:spcPts val="0"/>
              </a:spcBef>
              <a:buNone/>
              <a:defRPr sz="900" b="0" i="0" u="none" strike="noStrike" cap="none">
                <a:solidFill>
                  <a:schemeClr val="lt1"/>
                </a:solidFill>
                <a:latin typeface="Proxima Nova"/>
                <a:ea typeface="Proxima Nova"/>
                <a:cs typeface="Proxima Nova"/>
                <a:sym typeface="Proxima Nova"/>
              </a:defRPr>
            </a:lvl6pPr>
            <a:lvl7pPr marL="0" lvl="6" indent="0" algn="r">
              <a:spcBef>
                <a:spcPts val="0"/>
              </a:spcBef>
              <a:buNone/>
              <a:defRPr sz="900" b="0" i="0" u="none" strike="noStrike" cap="none">
                <a:solidFill>
                  <a:schemeClr val="lt1"/>
                </a:solidFill>
                <a:latin typeface="Proxima Nova"/>
                <a:ea typeface="Proxima Nova"/>
                <a:cs typeface="Proxima Nova"/>
                <a:sym typeface="Proxima Nova"/>
              </a:defRPr>
            </a:lvl7pPr>
            <a:lvl8pPr marL="0" lvl="7" indent="0" algn="r">
              <a:spcBef>
                <a:spcPts val="0"/>
              </a:spcBef>
              <a:buNone/>
              <a:defRPr sz="900" b="0" i="0" u="none" strike="noStrike" cap="none">
                <a:solidFill>
                  <a:schemeClr val="lt1"/>
                </a:solidFill>
                <a:latin typeface="Proxima Nova"/>
                <a:ea typeface="Proxima Nova"/>
                <a:cs typeface="Proxima Nova"/>
                <a:sym typeface="Proxima Nova"/>
              </a:defRPr>
            </a:lvl8pPr>
            <a:lvl9pPr marL="0" lvl="8" indent="0" algn="r">
              <a:spcBef>
                <a:spcPts val="0"/>
              </a:spcBef>
              <a:buNone/>
              <a:defRPr sz="900" b="0" i="0" u="none" strike="noStrike" cap="none">
                <a:solidFill>
                  <a:schemeClr val="lt1"/>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IN"/>
              <a:t>‹#›</a:t>
            </a:fld>
            <a:endParaRPr/>
          </a:p>
        </p:txBody>
      </p:sp>
      <p:pic>
        <p:nvPicPr>
          <p:cNvPr id="35" name="Google Shape;35;p4"/>
          <p:cNvPicPr preferRelativeResize="0"/>
          <p:nvPr/>
        </p:nvPicPr>
        <p:blipFill rotWithShape="1">
          <a:blip r:embed="rId2">
            <a:alphaModFix/>
          </a:blip>
          <a:srcRect/>
          <a:stretch/>
        </p:blipFill>
        <p:spPr>
          <a:xfrm>
            <a:off x="7611920" y="303610"/>
            <a:ext cx="909780" cy="242888"/>
          </a:xfrm>
          <a:prstGeom prst="rect">
            <a:avLst/>
          </a:prstGeom>
          <a:noFill/>
          <a:ln>
            <a:noFill/>
          </a:ln>
        </p:spPr>
      </p:pic>
      <p:sp>
        <p:nvSpPr>
          <p:cNvPr id="36" name="Google Shape;36;p4"/>
          <p:cNvSpPr/>
          <p:nvPr/>
        </p:nvSpPr>
        <p:spPr>
          <a:xfrm>
            <a:off x="0" y="0"/>
            <a:ext cx="9144000" cy="5143500"/>
          </a:xfrm>
          <a:prstGeom prst="rect">
            <a:avLst/>
          </a:prstGeom>
          <a:solidFill>
            <a:srgbClr val="F133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37" name="Google Shape;37;p4"/>
          <p:cNvPicPr preferRelativeResize="0"/>
          <p:nvPr/>
        </p:nvPicPr>
        <p:blipFill rotWithShape="1">
          <a:blip r:embed="rId3">
            <a:alphaModFix/>
          </a:blip>
          <a:srcRect/>
          <a:stretch/>
        </p:blipFill>
        <p:spPr>
          <a:xfrm>
            <a:off x="7929288" y="210064"/>
            <a:ext cx="813630" cy="217218"/>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and Infographic 2">
  <p:cSld name="Title and Infographic 2">
    <p:spTree>
      <p:nvGrpSpPr>
        <p:cNvPr id="1" name="Shape 530"/>
        <p:cNvGrpSpPr/>
        <p:nvPr/>
      </p:nvGrpSpPr>
      <p:grpSpPr>
        <a:xfrm>
          <a:off x="0" y="0"/>
          <a:ext cx="0" cy="0"/>
          <a:chOff x="0" y="0"/>
          <a:chExt cx="0" cy="0"/>
        </a:xfrm>
      </p:grpSpPr>
      <p:sp>
        <p:nvSpPr>
          <p:cNvPr id="531" name="Google Shape;531;p31"/>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2" name="Google Shape;532;p31"/>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pic>
        <p:nvPicPr>
          <p:cNvPr id="533" name="Google Shape;533;p31" descr="C:\Users\diyajoseph\Desktop\New folder (3)\Infographics-01-01.png"/>
          <p:cNvPicPr preferRelativeResize="0"/>
          <p:nvPr/>
        </p:nvPicPr>
        <p:blipFill rotWithShape="1">
          <a:blip r:embed="rId2">
            <a:alphaModFix/>
          </a:blip>
          <a:srcRect/>
          <a:stretch/>
        </p:blipFill>
        <p:spPr>
          <a:xfrm>
            <a:off x="4349184" y="1331625"/>
            <a:ext cx="3644856" cy="3644859"/>
          </a:xfrm>
          <a:prstGeom prst="rect">
            <a:avLst/>
          </a:prstGeom>
          <a:noFill/>
          <a:ln>
            <a:noFill/>
          </a:ln>
        </p:spPr>
      </p:pic>
      <p:sp>
        <p:nvSpPr>
          <p:cNvPr id="534" name="Google Shape;534;p31"/>
          <p:cNvSpPr txBox="1">
            <a:spLocks noGrp="1"/>
          </p:cNvSpPr>
          <p:nvPr>
            <p:ph type="body" idx="1"/>
          </p:nvPr>
        </p:nvSpPr>
        <p:spPr>
          <a:xfrm>
            <a:off x="630238" y="1347788"/>
            <a:ext cx="3182128" cy="2771775"/>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1820"/>
              <a:buFont typeface="Arial"/>
              <a:buNone/>
              <a:defRPr sz="182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35" name="Google Shape;535;p31"/>
          <p:cNvSpPr txBox="1">
            <a:spLocks noGrp="1"/>
          </p:cNvSpPr>
          <p:nvPr>
            <p:ph type="body" idx="2"/>
          </p:nvPr>
        </p:nvSpPr>
        <p:spPr>
          <a:xfrm>
            <a:off x="6433953" y="1722104"/>
            <a:ext cx="1331623" cy="211628"/>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rgbClr val="989898"/>
              </a:buClr>
              <a:buSzPts val="1200"/>
              <a:buFont typeface="Arial"/>
              <a:buNone/>
              <a:defRPr sz="12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36" name="Google Shape;536;p31"/>
          <p:cNvSpPr txBox="1">
            <a:spLocks noGrp="1"/>
          </p:cNvSpPr>
          <p:nvPr>
            <p:ph type="body" idx="3"/>
          </p:nvPr>
        </p:nvSpPr>
        <p:spPr>
          <a:xfrm>
            <a:off x="6433953" y="1987771"/>
            <a:ext cx="1331623" cy="211628"/>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37" name="Google Shape;537;p31"/>
          <p:cNvSpPr txBox="1">
            <a:spLocks noGrp="1"/>
          </p:cNvSpPr>
          <p:nvPr>
            <p:ph type="body" idx="4"/>
          </p:nvPr>
        </p:nvSpPr>
        <p:spPr>
          <a:xfrm>
            <a:off x="4628562" y="3026158"/>
            <a:ext cx="1182772" cy="38664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rgbClr val="989898"/>
              </a:buClr>
              <a:buSzPts val="1100"/>
              <a:buFont typeface="Arial"/>
              <a:buNone/>
              <a:defRPr sz="11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38" name="Google Shape;538;p31"/>
          <p:cNvSpPr txBox="1">
            <a:spLocks noGrp="1"/>
          </p:cNvSpPr>
          <p:nvPr>
            <p:ph type="body" idx="5"/>
          </p:nvPr>
        </p:nvSpPr>
        <p:spPr>
          <a:xfrm>
            <a:off x="7003447" y="2783735"/>
            <a:ext cx="1331623" cy="211628"/>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39" name="Google Shape;539;p31"/>
          <p:cNvSpPr txBox="1">
            <a:spLocks noGrp="1"/>
          </p:cNvSpPr>
          <p:nvPr>
            <p:ph type="body" idx="6"/>
          </p:nvPr>
        </p:nvSpPr>
        <p:spPr>
          <a:xfrm>
            <a:off x="7009593" y="3303767"/>
            <a:ext cx="1331623" cy="211628"/>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rgbClr val="989898"/>
              </a:buClr>
              <a:buSzPts val="1200"/>
              <a:buFont typeface="Arial"/>
              <a:buNone/>
              <a:defRPr sz="12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40" name="Google Shape;540;p31"/>
          <p:cNvSpPr txBox="1">
            <a:spLocks noGrp="1"/>
          </p:cNvSpPr>
          <p:nvPr>
            <p:ph type="body" idx="7"/>
          </p:nvPr>
        </p:nvSpPr>
        <p:spPr>
          <a:xfrm>
            <a:off x="7009593" y="3569434"/>
            <a:ext cx="1331623" cy="211628"/>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41" name="Google Shape;541;p31"/>
          <p:cNvSpPr txBox="1">
            <a:spLocks noGrp="1"/>
          </p:cNvSpPr>
          <p:nvPr>
            <p:ph type="body" idx="8"/>
          </p:nvPr>
        </p:nvSpPr>
        <p:spPr>
          <a:xfrm>
            <a:off x="6433953" y="4034311"/>
            <a:ext cx="1331623" cy="211628"/>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rgbClr val="989898"/>
              </a:buClr>
              <a:buSzPts val="1200"/>
              <a:buFont typeface="Arial"/>
              <a:buNone/>
              <a:defRPr sz="12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42" name="Google Shape;542;p31"/>
          <p:cNvSpPr txBox="1">
            <a:spLocks noGrp="1"/>
          </p:cNvSpPr>
          <p:nvPr>
            <p:ph type="body" idx="9"/>
          </p:nvPr>
        </p:nvSpPr>
        <p:spPr>
          <a:xfrm>
            <a:off x="6433953" y="4299978"/>
            <a:ext cx="1331623" cy="211628"/>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1000"/>
              <a:buFont typeface="Arial"/>
              <a:buNone/>
              <a:defRPr sz="10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43" name="Google Shape;543;p31"/>
          <p:cNvSpPr txBox="1">
            <a:spLocks noGrp="1"/>
          </p:cNvSpPr>
          <p:nvPr>
            <p:ph type="body" idx="13"/>
          </p:nvPr>
        </p:nvSpPr>
        <p:spPr>
          <a:xfrm>
            <a:off x="7001132" y="2524953"/>
            <a:ext cx="1331623" cy="211628"/>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rgbClr val="989898"/>
              </a:buClr>
              <a:buSzPts val="1200"/>
              <a:buFont typeface="Arial"/>
              <a:buNone/>
              <a:defRPr sz="12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44" name="Google Shape;544;p31"/>
          <p:cNvSpPr/>
          <p:nvPr/>
        </p:nvSpPr>
        <p:spPr>
          <a:xfrm>
            <a:off x="0" y="0"/>
            <a:ext cx="9144000" cy="636862"/>
          </a:xfrm>
          <a:prstGeom prst="rect">
            <a:avLst/>
          </a:prstGeom>
          <a:solidFill>
            <a:srgbClr val="F533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Calibri"/>
              <a:ea typeface="Calibri"/>
              <a:cs typeface="Calibri"/>
              <a:sym typeface="Calibri"/>
            </a:endParaRPr>
          </a:p>
        </p:txBody>
      </p:sp>
      <p:pic>
        <p:nvPicPr>
          <p:cNvPr id="545" name="Google Shape;545;p31"/>
          <p:cNvPicPr preferRelativeResize="0"/>
          <p:nvPr/>
        </p:nvPicPr>
        <p:blipFill rotWithShape="1">
          <a:blip r:embed="rId3">
            <a:alphaModFix/>
          </a:blip>
          <a:srcRect/>
          <a:stretch/>
        </p:blipFill>
        <p:spPr>
          <a:xfrm>
            <a:off x="7929288" y="210064"/>
            <a:ext cx="813630" cy="217218"/>
          </a:xfrm>
          <a:prstGeom prst="rect">
            <a:avLst/>
          </a:prstGeom>
          <a:noFill/>
          <a:ln>
            <a:noFill/>
          </a:ln>
        </p:spPr>
      </p:pic>
    </p:spTree>
  </p:cSld>
  <p:clrMapOvr>
    <a:masterClrMapping/>
  </p:clrMapOvr>
  <p:extLst>
    <p:ext uri="{DCECCB84-F9BA-43D5-87BE-67443E8EF086}">
      <p15:sldGuideLst xmlns:p15="http://schemas.microsoft.com/office/powerpoint/2012/main">
        <p15:guide id="1" orient="horz" pos="395">
          <p15:clr>
            <a:srgbClr val="FBAE40"/>
          </p15:clr>
        </p15:guide>
        <p15:guide id="2" orient="horz" pos="849">
          <p15:clr>
            <a:srgbClr val="FBAE40"/>
          </p15:clr>
        </p15:guide>
        <p15:guide id="3" orient="horz" pos="2663">
          <p15:clr>
            <a:srgbClr val="FBAE40"/>
          </p15:clr>
        </p15:guide>
        <p15:guide id="4" pos="254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and Infographic 3">
  <p:cSld name="Title and Infographic 3">
    <p:spTree>
      <p:nvGrpSpPr>
        <p:cNvPr id="1" name="Shape 546"/>
        <p:cNvGrpSpPr/>
        <p:nvPr/>
      </p:nvGrpSpPr>
      <p:grpSpPr>
        <a:xfrm>
          <a:off x="0" y="0"/>
          <a:ext cx="0" cy="0"/>
          <a:chOff x="0" y="0"/>
          <a:chExt cx="0" cy="0"/>
        </a:xfrm>
      </p:grpSpPr>
      <p:sp>
        <p:nvSpPr>
          <p:cNvPr id="547" name="Google Shape;547;p32"/>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48" name="Google Shape;548;p32"/>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
        <p:nvSpPr>
          <p:cNvPr id="549" name="Google Shape;549;p32"/>
          <p:cNvSpPr txBox="1">
            <a:spLocks noGrp="1"/>
          </p:cNvSpPr>
          <p:nvPr>
            <p:ph type="body" idx="1"/>
          </p:nvPr>
        </p:nvSpPr>
        <p:spPr>
          <a:xfrm>
            <a:off x="2184783" y="1316876"/>
            <a:ext cx="1331623" cy="14816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989898"/>
              </a:buClr>
              <a:buSzPts val="1000"/>
              <a:buFont typeface="Arial"/>
              <a:buNone/>
              <a:defRPr sz="10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50" name="Google Shape;550;p32"/>
          <p:cNvSpPr txBox="1">
            <a:spLocks noGrp="1"/>
          </p:cNvSpPr>
          <p:nvPr>
            <p:ph type="body" idx="2"/>
          </p:nvPr>
        </p:nvSpPr>
        <p:spPr>
          <a:xfrm>
            <a:off x="2184783" y="1496505"/>
            <a:ext cx="1331623" cy="176979"/>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chemeClr val="dk1"/>
              </a:buClr>
              <a:buSzPts val="800"/>
              <a:buFont typeface="Arial"/>
              <a:buNone/>
              <a:defRPr sz="8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51" name="Google Shape;551;p32"/>
          <p:cNvSpPr txBox="1">
            <a:spLocks noGrp="1"/>
          </p:cNvSpPr>
          <p:nvPr>
            <p:ph type="body" idx="3"/>
          </p:nvPr>
        </p:nvSpPr>
        <p:spPr>
          <a:xfrm>
            <a:off x="2184783" y="1708544"/>
            <a:ext cx="1331623" cy="183595"/>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989898"/>
              </a:buClr>
              <a:buSzPts val="1600"/>
              <a:buFont typeface="Arial"/>
              <a:buNone/>
              <a:defRPr sz="16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52" name="Google Shape;552;p32"/>
          <p:cNvSpPr txBox="1">
            <a:spLocks noGrp="1"/>
          </p:cNvSpPr>
          <p:nvPr>
            <p:ph type="body" idx="4"/>
          </p:nvPr>
        </p:nvSpPr>
        <p:spPr>
          <a:xfrm>
            <a:off x="1648313" y="2160534"/>
            <a:ext cx="1331623" cy="14816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chemeClr val="dk1"/>
              </a:buClr>
              <a:buSzPts val="1000"/>
              <a:buFont typeface="Arial"/>
              <a:buNone/>
              <a:defRPr sz="1000" b="1"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53" name="Google Shape;553;p32"/>
          <p:cNvSpPr txBox="1">
            <a:spLocks noGrp="1"/>
          </p:cNvSpPr>
          <p:nvPr>
            <p:ph type="body" idx="5"/>
          </p:nvPr>
        </p:nvSpPr>
        <p:spPr>
          <a:xfrm>
            <a:off x="1648313" y="2340163"/>
            <a:ext cx="1331623" cy="176979"/>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chemeClr val="dk1"/>
              </a:buClr>
              <a:buSzPts val="800"/>
              <a:buFont typeface="Arial"/>
              <a:buNone/>
              <a:defRPr sz="8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54" name="Google Shape;554;p32"/>
          <p:cNvSpPr txBox="1">
            <a:spLocks noGrp="1"/>
          </p:cNvSpPr>
          <p:nvPr>
            <p:ph type="body" idx="6"/>
          </p:nvPr>
        </p:nvSpPr>
        <p:spPr>
          <a:xfrm>
            <a:off x="1648313" y="2552202"/>
            <a:ext cx="1331623" cy="183595"/>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989898"/>
              </a:buClr>
              <a:buSzPts val="1600"/>
              <a:buFont typeface="Arial"/>
              <a:buNone/>
              <a:defRPr sz="16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55" name="Google Shape;555;p32"/>
          <p:cNvSpPr txBox="1">
            <a:spLocks noGrp="1"/>
          </p:cNvSpPr>
          <p:nvPr>
            <p:ph type="body" idx="7"/>
          </p:nvPr>
        </p:nvSpPr>
        <p:spPr>
          <a:xfrm>
            <a:off x="1670695" y="3113991"/>
            <a:ext cx="1331623" cy="14816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989898"/>
              </a:buClr>
              <a:buSzPts val="1000"/>
              <a:buFont typeface="Arial"/>
              <a:buNone/>
              <a:defRPr sz="10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56" name="Google Shape;556;p32"/>
          <p:cNvSpPr txBox="1">
            <a:spLocks noGrp="1"/>
          </p:cNvSpPr>
          <p:nvPr>
            <p:ph type="body" idx="8"/>
          </p:nvPr>
        </p:nvSpPr>
        <p:spPr>
          <a:xfrm>
            <a:off x="1670695" y="3293620"/>
            <a:ext cx="1331623" cy="176979"/>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chemeClr val="dk1"/>
              </a:buClr>
              <a:buSzPts val="800"/>
              <a:buFont typeface="Arial"/>
              <a:buNone/>
              <a:defRPr sz="8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57" name="Google Shape;557;p32"/>
          <p:cNvSpPr txBox="1">
            <a:spLocks noGrp="1"/>
          </p:cNvSpPr>
          <p:nvPr>
            <p:ph type="body" idx="9"/>
          </p:nvPr>
        </p:nvSpPr>
        <p:spPr>
          <a:xfrm>
            <a:off x="1670695" y="3505659"/>
            <a:ext cx="1331623" cy="183595"/>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989898"/>
              </a:buClr>
              <a:buSzPts val="1600"/>
              <a:buFont typeface="Arial"/>
              <a:buNone/>
              <a:defRPr sz="16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58" name="Google Shape;558;p32"/>
          <p:cNvSpPr txBox="1">
            <a:spLocks noGrp="1"/>
          </p:cNvSpPr>
          <p:nvPr>
            <p:ph type="body" idx="13"/>
          </p:nvPr>
        </p:nvSpPr>
        <p:spPr>
          <a:xfrm>
            <a:off x="2154251" y="3833167"/>
            <a:ext cx="1331623" cy="14816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F1333F"/>
              </a:buClr>
              <a:buSzPts val="1000"/>
              <a:buFont typeface="Arial"/>
              <a:buNone/>
              <a:defRPr sz="1000" b="1" i="0" u="none" strike="noStrike" cap="none">
                <a:solidFill>
                  <a:srgbClr val="F1333F"/>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59" name="Google Shape;559;p32"/>
          <p:cNvSpPr txBox="1">
            <a:spLocks noGrp="1"/>
          </p:cNvSpPr>
          <p:nvPr>
            <p:ph type="body" idx="14"/>
          </p:nvPr>
        </p:nvSpPr>
        <p:spPr>
          <a:xfrm>
            <a:off x="2154251" y="4012796"/>
            <a:ext cx="1331623" cy="176979"/>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chemeClr val="dk1"/>
              </a:buClr>
              <a:buSzPts val="800"/>
              <a:buFont typeface="Arial"/>
              <a:buNone/>
              <a:defRPr sz="8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60" name="Google Shape;560;p32"/>
          <p:cNvSpPr txBox="1">
            <a:spLocks noGrp="1"/>
          </p:cNvSpPr>
          <p:nvPr>
            <p:ph type="body" idx="15"/>
          </p:nvPr>
        </p:nvSpPr>
        <p:spPr>
          <a:xfrm>
            <a:off x="2154251" y="4224835"/>
            <a:ext cx="1331623" cy="183595"/>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989898"/>
              </a:buClr>
              <a:buSzPts val="1600"/>
              <a:buFont typeface="Arial"/>
              <a:buNone/>
              <a:defRPr sz="16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61" name="Google Shape;561;p32"/>
          <p:cNvSpPr txBox="1">
            <a:spLocks noGrp="1"/>
          </p:cNvSpPr>
          <p:nvPr>
            <p:ph type="body" idx="16"/>
          </p:nvPr>
        </p:nvSpPr>
        <p:spPr>
          <a:xfrm>
            <a:off x="5711844" y="1274684"/>
            <a:ext cx="1331623" cy="14816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F1333F"/>
              </a:buClr>
              <a:buSzPts val="1000"/>
              <a:buFont typeface="Arial"/>
              <a:buNone/>
              <a:defRPr sz="1000" b="1" i="0" u="none" strike="noStrike" cap="none">
                <a:solidFill>
                  <a:srgbClr val="F1333F"/>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62" name="Google Shape;562;p32"/>
          <p:cNvSpPr txBox="1">
            <a:spLocks noGrp="1"/>
          </p:cNvSpPr>
          <p:nvPr>
            <p:ph type="body" idx="17"/>
          </p:nvPr>
        </p:nvSpPr>
        <p:spPr>
          <a:xfrm>
            <a:off x="5711844" y="1454313"/>
            <a:ext cx="1331623" cy="176979"/>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chemeClr val="dk1"/>
              </a:buClr>
              <a:buSzPts val="800"/>
              <a:buFont typeface="Arial"/>
              <a:buNone/>
              <a:defRPr sz="8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63" name="Google Shape;563;p32"/>
          <p:cNvSpPr txBox="1">
            <a:spLocks noGrp="1"/>
          </p:cNvSpPr>
          <p:nvPr>
            <p:ph type="body" idx="18"/>
          </p:nvPr>
        </p:nvSpPr>
        <p:spPr>
          <a:xfrm>
            <a:off x="5711844" y="1666352"/>
            <a:ext cx="1331623" cy="183595"/>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989898"/>
              </a:buClr>
              <a:buSzPts val="1600"/>
              <a:buFont typeface="Arial"/>
              <a:buNone/>
              <a:defRPr sz="16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64" name="Google Shape;564;p32"/>
          <p:cNvSpPr txBox="1">
            <a:spLocks noGrp="1"/>
          </p:cNvSpPr>
          <p:nvPr>
            <p:ph type="body" idx="19"/>
          </p:nvPr>
        </p:nvSpPr>
        <p:spPr>
          <a:xfrm>
            <a:off x="6247590" y="2081713"/>
            <a:ext cx="1331623" cy="14816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989898"/>
              </a:buClr>
              <a:buSzPts val="1000"/>
              <a:buFont typeface="Arial"/>
              <a:buNone/>
              <a:defRPr sz="10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65" name="Google Shape;565;p32"/>
          <p:cNvSpPr txBox="1">
            <a:spLocks noGrp="1"/>
          </p:cNvSpPr>
          <p:nvPr>
            <p:ph type="body" idx="20"/>
          </p:nvPr>
        </p:nvSpPr>
        <p:spPr>
          <a:xfrm>
            <a:off x="6247590" y="2261342"/>
            <a:ext cx="1331623" cy="176979"/>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chemeClr val="dk1"/>
              </a:buClr>
              <a:buSzPts val="800"/>
              <a:buFont typeface="Arial"/>
              <a:buNone/>
              <a:defRPr sz="8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66" name="Google Shape;566;p32"/>
          <p:cNvSpPr txBox="1">
            <a:spLocks noGrp="1"/>
          </p:cNvSpPr>
          <p:nvPr>
            <p:ph type="body" idx="21"/>
          </p:nvPr>
        </p:nvSpPr>
        <p:spPr>
          <a:xfrm>
            <a:off x="6247590" y="2473381"/>
            <a:ext cx="1331623" cy="183595"/>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989898"/>
              </a:buClr>
              <a:buSzPts val="1600"/>
              <a:buFont typeface="Arial"/>
              <a:buNone/>
              <a:defRPr sz="16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67" name="Google Shape;567;p32"/>
          <p:cNvSpPr txBox="1">
            <a:spLocks noGrp="1"/>
          </p:cNvSpPr>
          <p:nvPr>
            <p:ph type="body" idx="22"/>
          </p:nvPr>
        </p:nvSpPr>
        <p:spPr>
          <a:xfrm>
            <a:off x="6247590" y="3009669"/>
            <a:ext cx="1331623" cy="14816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F1333F"/>
              </a:buClr>
              <a:buSzPts val="1000"/>
              <a:buFont typeface="Arial"/>
              <a:buNone/>
              <a:defRPr sz="1000" b="1" i="0" u="none" strike="noStrike" cap="none">
                <a:solidFill>
                  <a:srgbClr val="F1333F"/>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68" name="Google Shape;568;p32"/>
          <p:cNvSpPr txBox="1">
            <a:spLocks noGrp="1"/>
          </p:cNvSpPr>
          <p:nvPr>
            <p:ph type="body" idx="23"/>
          </p:nvPr>
        </p:nvSpPr>
        <p:spPr>
          <a:xfrm>
            <a:off x="6247590" y="3189298"/>
            <a:ext cx="1331623" cy="176979"/>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chemeClr val="dk1"/>
              </a:buClr>
              <a:buSzPts val="800"/>
              <a:buFont typeface="Arial"/>
              <a:buNone/>
              <a:defRPr sz="8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69" name="Google Shape;569;p32"/>
          <p:cNvSpPr txBox="1">
            <a:spLocks noGrp="1"/>
          </p:cNvSpPr>
          <p:nvPr>
            <p:ph type="body" idx="24"/>
          </p:nvPr>
        </p:nvSpPr>
        <p:spPr>
          <a:xfrm>
            <a:off x="6247590" y="3401337"/>
            <a:ext cx="1331623" cy="183595"/>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989898"/>
              </a:buClr>
              <a:buSzPts val="1600"/>
              <a:buFont typeface="Arial"/>
              <a:buNone/>
              <a:defRPr sz="16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70" name="Google Shape;570;p32"/>
          <p:cNvSpPr txBox="1">
            <a:spLocks noGrp="1"/>
          </p:cNvSpPr>
          <p:nvPr>
            <p:ph type="body" idx="25"/>
          </p:nvPr>
        </p:nvSpPr>
        <p:spPr>
          <a:xfrm>
            <a:off x="5911033" y="3827718"/>
            <a:ext cx="1331623" cy="14816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989898"/>
              </a:buClr>
              <a:buSzPts val="1000"/>
              <a:buFont typeface="Arial"/>
              <a:buNone/>
              <a:defRPr sz="10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71" name="Google Shape;571;p32"/>
          <p:cNvSpPr txBox="1">
            <a:spLocks noGrp="1"/>
          </p:cNvSpPr>
          <p:nvPr>
            <p:ph type="body" idx="26"/>
          </p:nvPr>
        </p:nvSpPr>
        <p:spPr>
          <a:xfrm>
            <a:off x="5911033" y="4007347"/>
            <a:ext cx="1331623" cy="176979"/>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chemeClr val="dk1"/>
              </a:buClr>
              <a:buSzPts val="800"/>
              <a:buFont typeface="Arial"/>
              <a:buNone/>
              <a:defRPr sz="8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72" name="Google Shape;572;p32"/>
          <p:cNvSpPr txBox="1">
            <a:spLocks noGrp="1"/>
          </p:cNvSpPr>
          <p:nvPr>
            <p:ph type="body" idx="27"/>
          </p:nvPr>
        </p:nvSpPr>
        <p:spPr>
          <a:xfrm>
            <a:off x="5911033" y="4219386"/>
            <a:ext cx="1331623" cy="183595"/>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90000"/>
              </a:lnSpc>
              <a:spcBef>
                <a:spcPts val="750"/>
              </a:spcBef>
              <a:spcAft>
                <a:spcPts val="0"/>
              </a:spcAft>
              <a:buClr>
                <a:srgbClr val="989898"/>
              </a:buClr>
              <a:buSzPts val="1600"/>
              <a:buFont typeface="Arial"/>
              <a:buNone/>
              <a:defRPr sz="16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grpSp>
        <p:nvGrpSpPr>
          <p:cNvPr id="573" name="Google Shape;573;p32"/>
          <p:cNvGrpSpPr/>
          <p:nvPr/>
        </p:nvGrpSpPr>
        <p:grpSpPr>
          <a:xfrm>
            <a:off x="3064089" y="1322496"/>
            <a:ext cx="3130304" cy="3130304"/>
            <a:chOff x="1725851" y="197234"/>
            <a:chExt cx="4799362" cy="4799363"/>
          </a:xfrm>
        </p:grpSpPr>
        <p:sp>
          <p:nvSpPr>
            <p:cNvPr id="574" name="Google Shape;574;p32"/>
            <p:cNvSpPr/>
            <p:nvPr/>
          </p:nvSpPr>
          <p:spPr>
            <a:xfrm>
              <a:off x="2160294" y="631678"/>
              <a:ext cx="3930473" cy="3930474"/>
            </a:xfrm>
            <a:prstGeom prst="blockArc">
              <a:avLst>
                <a:gd name="adj1" fmla="val 13500000"/>
                <a:gd name="adj2" fmla="val 16200000"/>
                <a:gd name="adj3" fmla="val 3430"/>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2"/>
            <p:cNvSpPr/>
            <p:nvPr/>
          </p:nvSpPr>
          <p:spPr>
            <a:xfrm>
              <a:off x="2160294" y="631678"/>
              <a:ext cx="3930473" cy="3930474"/>
            </a:xfrm>
            <a:prstGeom prst="blockArc">
              <a:avLst>
                <a:gd name="adj1" fmla="val 10800000"/>
                <a:gd name="adj2" fmla="val 13500000"/>
                <a:gd name="adj3" fmla="val 3430"/>
              </a:avLst>
            </a:prstGeom>
            <a:solidFill>
              <a:srgbClr val="9D9D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2"/>
            <p:cNvSpPr/>
            <p:nvPr/>
          </p:nvSpPr>
          <p:spPr>
            <a:xfrm>
              <a:off x="2160294" y="631678"/>
              <a:ext cx="3930473" cy="3930474"/>
            </a:xfrm>
            <a:prstGeom prst="blockArc">
              <a:avLst>
                <a:gd name="adj1" fmla="val 8100000"/>
                <a:gd name="adj2" fmla="val 10800000"/>
                <a:gd name="adj3" fmla="val 343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2"/>
            <p:cNvSpPr/>
            <p:nvPr/>
          </p:nvSpPr>
          <p:spPr>
            <a:xfrm>
              <a:off x="2160294" y="631678"/>
              <a:ext cx="3930473" cy="3930474"/>
            </a:xfrm>
            <a:prstGeom prst="blockArc">
              <a:avLst>
                <a:gd name="adj1" fmla="val 5400000"/>
                <a:gd name="adj2" fmla="val 8100000"/>
                <a:gd name="adj3" fmla="val 3430"/>
              </a:avLst>
            </a:prstGeom>
            <a:solidFill>
              <a:srgbClr val="B4B4B4"/>
            </a:solidFill>
            <a:ln w="9525" cap="flat" cmpd="sng">
              <a:solidFill>
                <a:srgbClr val="A8A8A8"/>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578" name="Google Shape;578;p32"/>
            <p:cNvSpPr/>
            <p:nvPr/>
          </p:nvSpPr>
          <p:spPr>
            <a:xfrm>
              <a:off x="2160294" y="631678"/>
              <a:ext cx="3930473" cy="3930474"/>
            </a:xfrm>
            <a:prstGeom prst="blockArc">
              <a:avLst>
                <a:gd name="adj1" fmla="val 2700000"/>
                <a:gd name="adj2" fmla="val 5400000"/>
                <a:gd name="adj3" fmla="val 3430"/>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2"/>
            <p:cNvSpPr/>
            <p:nvPr/>
          </p:nvSpPr>
          <p:spPr>
            <a:xfrm>
              <a:off x="2160294" y="631678"/>
              <a:ext cx="3930473" cy="3930474"/>
            </a:xfrm>
            <a:prstGeom prst="blockArc">
              <a:avLst>
                <a:gd name="adj1" fmla="val 0"/>
                <a:gd name="adj2" fmla="val 2700000"/>
                <a:gd name="adj3" fmla="val 3430"/>
              </a:avLst>
            </a:prstGeom>
            <a:solidFill>
              <a:srgbClr val="F632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32"/>
            <p:cNvSpPr/>
            <p:nvPr/>
          </p:nvSpPr>
          <p:spPr>
            <a:xfrm>
              <a:off x="2160294" y="631678"/>
              <a:ext cx="3930473" cy="3930474"/>
            </a:xfrm>
            <a:prstGeom prst="blockArc">
              <a:avLst>
                <a:gd name="adj1" fmla="val 18900000"/>
                <a:gd name="adj2" fmla="val 0"/>
                <a:gd name="adj3" fmla="val 343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32"/>
            <p:cNvSpPr/>
            <p:nvPr/>
          </p:nvSpPr>
          <p:spPr>
            <a:xfrm>
              <a:off x="2160294" y="631678"/>
              <a:ext cx="3930473" cy="3930474"/>
            </a:xfrm>
            <a:prstGeom prst="blockArc">
              <a:avLst>
                <a:gd name="adj1" fmla="val 16200000"/>
                <a:gd name="adj2" fmla="val 18900000"/>
                <a:gd name="adj3" fmla="val 3430"/>
              </a:avLst>
            </a:prstGeom>
            <a:solidFill>
              <a:srgbClr val="F632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2"/>
            <p:cNvSpPr/>
            <p:nvPr/>
          </p:nvSpPr>
          <p:spPr>
            <a:xfrm>
              <a:off x="3128723" y="1600108"/>
              <a:ext cx="1993614" cy="1993614"/>
            </a:xfrm>
            <a:custGeom>
              <a:avLst/>
              <a:gdLst/>
              <a:ahLst/>
              <a:cxnLst/>
              <a:rect l="l" t="t" r="r" b="b"/>
              <a:pathLst>
                <a:path w="1993614" h="1993614" extrusionOk="0">
                  <a:moveTo>
                    <a:pt x="0" y="996807"/>
                  </a:moveTo>
                  <a:cubicBezTo>
                    <a:pt x="0" y="446286"/>
                    <a:pt x="446286" y="0"/>
                    <a:pt x="996807" y="0"/>
                  </a:cubicBezTo>
                  <a:cubicBezTo>
                    <a:pt x="1547328" y="0"/>
                    <a:pt x="1993614" y="446286"/>
                    <a:pt x="1993614" y="996807"/>
                  </a:cubicBezTo>
                  <a:cubicBezTo>
                    <a:pt x="1993614" y="1547328"/>
                    <a:pt x="1547328" y="1993614"/>
                    <a:pt x="996807" y="1993614"/>
                  </a:cubicBezTo>
                  <a:cubicBezTo>
                    <a:pt x="446286" y="1993614"/>
                    <a:pt x="0" y="1547328"/>
                    <a:pt x="0" y="996807"/>
                  </a:cubicBezTo>
                  <a:close/>
                </a:path>
              </a:pathLst>
            </a:custGeom>
            <a:noFill/>
            <a:ln w="50800" cap="flat" cmpd="sng">
              <a:solidFill>
                <a:srgbClr val="4C4C4C"/>
              </a:solidFill>
              <a:prstDash val="solid"/>
              <a:miter lim="800000"/>
              <a:headEnd type="none" w="sm" len="sm"/>
              <a:tailEnd type="none" w="sm" len="sm"/>
            </a:ln>
            <a:effectLst>
              <a:outerShdw blurRad="50800" dist="38100" dir="8100000" algn="tr" rotWithShape="0">
                <a:srgbClr val="000000">
                  <a:alpha val="40000"/>
                </a:srgbClr>
              </a:outerShdw>
            </a:effectLst>
          </p:spPr>
          <p:txBody>
            <a:bodyPr spcFirstLastPara="1" wrap="square" lIns="307175" tIns="307175" rIns="307175" bIns="307175" anchor="ctr" anchorCtr="0">
              <a:noAutofit/>
            </a:bodyPr>
            <a:lstStyle/>
            <a:p>
              <a:pPr marL="0" marR="0" lvl="0" indent="0" algn="ctr" rtl="0">
                <a:lnSpc>
                  <a:spcPct val="90000"/>
                </a:lnSpc>
                <a:spcBef>
                  <a:spcPts val="0"/>
                </a:spcBef>
                <a:spcAft>
                  <a:spcPts val="0"/>
                </a:spcAft>
                <a:buNone/>
              </a:pPr>
              <a:endParaRPr sz="1200">
                <a:solidFill>
                  <a:srgbClr val="4C4C4C"/>
                </a:solidFill>
                <a:latin typeface="Roboto"/>
                <a:ea typeface="Roboto"/>
                <a:cs typeface="Roboto"/>
                <a:sym typeface="Roboto"/>
              </a:endParaRPr>
            </a:p>
          </p:txBody>
        </p:sp>
        <p:sp>
          <p:nvSpPr>
            <p:cNvPr id="583" name="Google Shape;583;p32"/>
            <p:cNvSpPr/>
            <p:nvPr/>
          </p:nvSpPr>
          <p:spPr>
            <a:xfrm>
              <a:off x="3657379" y="197234"/>
              <a:ext cx="936302" cy="936302"/>
            </a:xfrm>
            <a:custGeom>
              <a:avLst/>
              <a:gdLst/>
              <a:ahLst/>
              <a:cxnLst/>
              <a:rect l="l" t="t" r="r" b="b"/>
              <a:pathLst>
                <a:path w="936302" h="936302" extrusionOk="0">
                  <a:moveTo>
                    <a:pt x="0" y="468151"/>
                  </a:moveTo>
                  <a:cubicBezTo>
                    <a:pt x="0" y="209598"/>
                    <a:pt x="209598" y="0"/>
                    <a:pt x="468151" y="0"/>
                  </a:cubicBezTo>
                  <a:cubicBezTo>
                    <a:pt x="726704" y="0"/>
                    <a:pt x="936302" y="209598"/>
                    <a:pt x="936302" y="468151"/>
                  </a:cubicBezTo>
                  <a:cubicBezTo>
                    <a:pt x="936302" y="726704"/>
                    <a:pt x="726704" y="936302"/>
                    <a:pt x="468151" y="936302"/>
                  </a:cubicBezTo>
                  <a:cubicBezTo>
                    <a:pt x="209598" y="936302"/>
                    <a:pt x="0" y="726704"/>
                    <a:pt x="0" y="468151"/>
                  </a:cubicBezTo>
                  <a:close/>
                </a:path>
              </a:pathLst>
            </a:custGeom>
            <a:solidFill>
              <a:srgbClr val="F7F7F7"/>
            </a:solidFill>
            <a:ln w="57150" cap="flat" cmpd="sng">
              <a:solidFill>
                <a:srgbClr val="F6323E"/>
              </a:solidFill>
              <a:prstDash val="solid"/>
              <a:miter lim="800000"/>
              <a:headEnd type="none" w="sm" len="sm"/>
              <a:tailEnd type="none" w="sm" len="sm"/>
            </a:ln>
          </p:spPr>
          <p:txBody>
            <a:bodyPr spcFirstLastPara="1" wrap="square" lIns="163775" tIns="163775" rIns="163775" bIns="163775" anchor="ctr" anchorCtr="0">
              <a:noAutofit/>
            </a:bodyPr>
            <a:lstStyle/>
            <a:p>
              <a:pPr marL="0" marR="0" lvl="0" indent="0" algn="ctr" rtl="0">
                <a:lnSpc>
                  <a:spcPct val="90000"/>
                </a:lnSpc>
                <a:spcBef>
                  <a:spcPts val="0"/>
                </a:spcBef>
                <a:spcAft>
                  <a:spcPts val="0"/>
                </a:spcAft>
                <a:buNone/>
              </a:pPr>
              <a:endParaRPr sz="2100">
                <a:solidFill>
                  <a:schemeClr val="lt1"/>
                </a:solidFill>
                <a:latin typeface="Calibri"/>
                <a:ea typeface="Calibri"/>
                <a:cs typeface="Calibri"/>
                <a:sym typeface="Calibri"/>
              </a:endParaRPr>
            </a:p>
          </p:txBody>
        </p:sp>
        <p:sp>
          <p:nvSpPr>
            <p:cNvPr id="584" name="Google Shape;584;p32"/>
            <p:cNvSpPr/>
            <p:nvPr/>
          </p:nvSpPr>
          <p:spPr>
            <a:xfrm>
              <a:off x="5023178" y="762966"/>
              <a:ext cx="936302" cy="936302"/>
            </a:xfrm>
            <a:custGeom>
              <a:avLst/>
              <a:gdLst/>
              <a:ahLst/>
              <a:cxnLst/>
              <a:rect l="l" t="t" r="r" b="b"/>
              <a:pathLst>
                <a:path w="936302" h="936302" extrusionOk="0">
                  <a:moveTo>
                    <a:pt x="0" y="468151"/>
                  </a:moveTo>
                  <a:cubicBezTo>
                    <a:pt x="0" y="209598"/>
                    <a:pt x="209598" y="0"/>
                    <a:pt x="468151" y="0"/>
                  </a:cubicBezTo>
                  <a:cubicBezTo>
                    <a:pt x="726704" y="0"/>
                    <a:pt x="936302" y="209598"/>
                    <a:pt x="936302" y="468151"/>
                  </a:cubicBezTo>
                  <a:cubicBezTo>
                    <a:pt x="936302" y="726704"/>
                    <a:pt x="726704" y="936302"/>
                    <a:pt x="468151" y="936302"/>
                  </a:cubicBezTo>
                  <a:cubicBezTo>
                    <a:pt x="209598" y="936302"/>
                    <a:pt x="0" y="726704"/>
                    <a:pt x="0" y="468151"/>
                  </a:cubicBezTo>
                  <a:close/>
                </a:path>
              </a:pathLst>
            </a:custGeom>
            <a:solidFill>
              <a:srgbClr val="F7F7F7"/>
            </a:solidFill>
            <a:ln w="57150" cap="flat" cmpd="sng">
              <a:solidFill>
                <a:srgbClr val="CCCCCC"/>
              </a:solidFill>
              <a:prstDash val="solid"/>
              <a:miter lim="800000"/>
              <a:headEnd type="none" w="sm" len="sm"/>
              <a:tailEnd type="none" w="sm" len="sm"/>
            </a:ln>
          </p:spPr>
          <p:txBody>
            <a:bodyPr spcFirstLastPara="1" wrap="square" lIns="163775" tIns="163775" rIns="163775" bIns="163775" anchor="ctr" anchorCtr="0">
              <a:noAutofit/>
            </a:bodyPr>
            <a:lstStyle/>
            <a:p>
              <a:pPr marL="0" marR="0" lvl="0" indent="0" algn="ctr" rtl="0">
                <a:lnSpc>
                  <a:spcPct val="90000"/>
                </a:lnSpc>
                <a:spcBef>
                  <a:spcPts val="0"/>
                </a:spcBef>
                <a:spcAft>
                  <a:spcPts val="0"/>
                </a:spcAft>
                <a:buNone/>
              </a:pPr>
              <a:endParaRPr sz="2100">
                <a:solidFill>
                  <a:schemeClr val="lt1"/>
                </a:solidFill>
                <a:latin typeface="Calibri"/>
                <a:ea typeface="Calibri"/>
                <a:cs typeface="Calibri"/>
                <a:sym typeface="Calibri"/>
              </a:endParaRPr>
            </a:p>
          </p:txBody>
        </p:sp>
        <p:sp>
          <p:nvSpPr>
            <p:cNvPr id="585" name="Google Shape;585;p32"/>
            <p:cNvSpPr/>
            <p:nvPr/>
          </p:nvSpPr>
          <p:spPr>
            <a:xfrm>
              <a:off x="5588911" y="2128764"/>
              <a:ext cx="936302" cy="936302"/>
            </a:xfrm>
            <a:custGeom>
              <a:avLst/>
              <a:gdLst/>
              <a:ahLst/>
              <a:cxnLst/>
              <a:rect l="l" t="t" r="r" b="b"/>
              <a:pathLst>
                <a:path w="936302" h="936302" extrusionOk="0">
                  <a:moveTo>
                    <a:pt x="0" y="468151"/>
                  </a:moveTo>
                  <a:cubicBezTo>
                    <a:pt x="0" y="209598"/>
                    <a:pt x="209598" y="0"/>
                    <a:pt x="468151" y="0"/>
                  </a:cubicBezTo>
                  <a:cubicBezTo>
                    <a:pt x="726704" y="0"/>
                    <a:pt x="936302" y="209598"/>
                    <a:pt x="936302" y="468151"/>
                  </a:cubicBezTo>
                  <a:cubicBezTo>
                    <a:pt x="936302" y="726704"/>
                    <a:pt x="726704" y="936302"/>
                    <a:pt x="468151" y="936302"/>
                  </a:cubicBezTo>
                  <a:cubicBezTo>
                    <a:pt x="209598" y="936302"/>
                    <a:pt x="0" y="726704"/>
                    <a:pt x="0" y="468151"/>
                  </a:cubicBezTo>
                  <a:close/>
                </a:path>
              </a:pathLst>
            </a:custGeom>
            <a:solidFill>
              <a:srgbClr val="F7F7F7"/>
            </a:solidFill>
            <a:ln w="57150" cap="flat" cmpd="sng">
              <a:solidFill>
                <a:srgbClr val="F6323E"/>
              </a:solidFill>
              <a:prstDash val="solid"/>
              <a:miter lim="800000"/>
              <a:headEnd type="none" w="sm" len="sm"/>
              <a:tailEnd type="none" w="sm" len="sm"/>
            </a:ln>
          </p:spPr>
          <p:txBody>
            <a:bodyPr spcFirstLastPara="1" wrap="square" lIns="163775" tIns="163775" rIns="163775" bIns="163775" anchor="ctr" anchorCtr="0">
              <a:noAutofit/>
            </a:bodyPr>
            <a:lstStyle/>
            <a:p>
              <a:pPr marL="0" marR="0" lvl="0" indent="0" algn="ctr" rtl="0">
                <a:lnSpc>
                  <a:spcPct val="90000"/>
                </a:lnSpc>
                <a:spcBef>
                  <a:spcPts val="0"/>
                </a:spcBef>
                <a:spcAft>
                  <a:spcPts val="0"/>
                </a:spcAft>
                <a:buNone/>
              </a:pPr>
              <a:endParaRPr sz="2100">
                <a:solidFill>
                  <a:schemeClr val="lt1"/>
                </a:solidFill>
                <a:latin typeface="Calibri"/>
                <a:ea typeface="Calibri"/>
                <a:cs typeface="Calibri"/>
                <a:sym typeface="Calibri"/>
              </a:endParaRPr>
            </a:p>
          </p:txBody>
        </p:sp>
        <p:sp>
          <p:nvSpPr>
            <p:cNvPr id="586" name="Google Shape;586;p32"/>
            <p:cNvSpPr/>
            <p:nvPr/>
          </p:nvSpPr>
          <p:spPr>
            <a:xfrm>
              <a:off x="5023177" y="3494562"/>
              <a:ext cx="936302" cy="936302"/>
            </a:xfrm>
            <a:custGeom>
              <a:avLst/>
              <a:gdLst/>
              <a:ahLst/>
              <a:cxnLst/>
              <a:rect l="l" t="t" r="r" b="b"/>
              <a:pathLst>
                <a:path w="936302" h="936302" extrusionOk="0">
                  <a:moveTo>
                    <a:pt x="0" y="468151"/>
                  </a:moveTo>
                  <a:cubicBezTo>
                    <a:pt x="0" y="209598"/>
                    <a:pt x="209598" y="0"/>
                    <a:pt x="468151" y="0"/>
                  </a:cubicBezTo>
                  <a:cubicBezTo>
                    <a:pt x="726704" y="0"/>
                    <a:pt x="936302" y="209598"/>
                    <a:pt x="936302" y="468151"/>
                  </a:cubicBezTo>
                  <a:cubicBezTo>
                    <a:pt x="936302" y="726704"/>
                    <a:pt x="726704" y="936302"/>
                    <a:pt x="468151" y="936302"/>
                  </a:cubicBezTo>
                  <a:cubicBezTo>
                    <a:pt x="209598" y="936302"/>
                    <a:pt x="0" y="726704"/>
                    <a:pt x="0" y="468151"/>
                  </a:cubicBezTo>
                  <a:close/>
                </a:path>
              </a:pathLst>
            </a:custGeom>
            <a:solidFill>
              <a:srgbClr val="F1F1F2"/>
            </a:solidFill>
            <a:ln w="57150" cap="flat" cmpd="sng">
              <a:solidFill>
                <a:srgbClr val="9D9D9D"/>
              </a:solidFill>
              <a:prstDash val="solid"/>
              <a:miter lim="800000"/>
              <a:headEnd type="none" w="sm" len="sm"/>
              <a:tailEnd type="none" w="sm" len="sm"/>
            </a:ln>
          </p:spPr>
          <p:txBody>
            <a:bodyPr spcFirstLastPara="1" wrap="square" lIns="163775" tIns="163775" rIns="163775" bIns="163775" anchor="ctr" anchorCtr="0">
              <a:noAutofit/>
            </a:bodyPr>
            <a:lstStyle/>
            <a:p>
              <a:pPr marL="0" marR="0" lvl="0" indent="0" algn="ctr" rtl="0">
                <a:lnSpc>
                  <a:spcPct val="90000"/>
                </a:lnSpc>
                <a:spcBef>
                  <a:spcPts val="0"/>
                </a:spcBef>
                <a:spcAft>
                  <a:spcPts val="0"/>
                </a:spcAft>
                <a:buNone/>
              </a:pPr>
              <a:endParaRPr sz="2100">
                <a:solidFill>
                  <a:schemeClr val="lt1"/>
                </a:solidFill>
                <a:latin typeface="Calibri"/>
                <a:ea typeface="Calibri"/>
                <a:cs typeface="Calibri"/>
                <a:sym typeface="Calibri"/>
              </a:endParaRPr>
            </a:p>
          </p:txBody>
        </p:sp>
        <p:sp>
          <p:nvSpPr>
            <p:cNvPr id="587" name="Google Shape;587;p32"/>
            <p:cNvSpPr/>
            <p:nvPr/>
          </p:nvSpPr>
          <p:spPr>
            <a:xfrm>
              <a:off x="3657379" y="4060295"/>
              <a:ext cx="936302" cy="936302"/>
            </a:xfrm>
            <a:custGeom>
              <a:avLst/>
              <a:gdLst/>
              <a:ahLst/>
              <a:cxnLst/>
              <a:rect l="l" t="t" r="r" b="b"/>
              <a:pathLst>
                <a:path w="936302" h="936302" extrusionOk="0">
                  <a:moveTo>
                    <a:pt x="0" y="468151"/>
                  </a:moveTo>
                  <a:cubicBezTo>
                    <a:pt x="0" y="209598"/>
                    <a:pt x="209598" y="0"/>
                    <a:pt x="468151" y="0"/>
                  </a:cubicBezTo>
                  <a:cubicBezTo>
                    <a:pt x="726704" y="0"/>
                    <a:pt x="936302" y="209598"/>
                    <a:pt x="936302" y="468151"/>
                  </a:cubicBezTo>
                  <a:cubicBezTo>
                    <a:pt x="936302" y="726704"/>
                    <a:pt x="726704" y="936302"/>
                    <a:pt x="468151" y="936302"/>
                  </a:cubicBezTo>
                  <a:cubicBezTo>
                    <a:pt x="209598" y="936302"/>
                    <a:pt x="0" y="726704"/>
                    <a:pt x="0" y="468151"/>
                  </a:cubicBezTo>
                  <a:close/>
                </a:path>
              </a:pathLst>
            </a:custGeom>
            <a:solidFill>
              <a:srgbClr val="F1F1F2"/>
            </a:solidFill>
            <a:ln w="57150" cap="flat" cmpd="sng">
              <a:solidFill>
                <a:srgbClr val="F6323E"/>
              </a:solidFill>
              <a:prstDash val="solid"/>
              <a:miter lim="800000"/>
              <a:headEnd type="none" w="sm" len="sm"/>
              <a:tailEnd type="none" w="sm" len="sm"/>
            </a:ln>
          </p:spPr>
          <p:txBody>
            <a:bodyPr spcFirstLastPara="1" wrap="square" lIns="187900" tIns="187900" rIns="187900" bIns="187900" anchor="ctr" anchorCtr="0">
              <a:noAutofit/>
            </a:bodyPr>
            <a:lstStyle/>
            <a:p>
              <a:pPr marL="0" marR="0" lvl="0" indent="0" algn="ctr" rtl="0">
                <a:lnSpc>
                  <a:spcPct val="90000"/>
                </a:lnSpc>
                <a:spcBef>
                  <a:spcPts val="0"/>
                </a:spcBef>
                <a:spcAft>
                  <a:spcPts val="0"/>
                </a:spcAft>
                <a:buNone/>
              </a:pPr>
              <a:endParaRPr sz="4000">
                <a:solidFill>
                  <a:schemeClr val="lt1"/>
                </a:solidFill>
                <a:latin typeface="Calibri"/>
                <a:ea typeface="Calibri"/>
                <a:cs typeface="Calibri"/>
                <a:sym typeface="Calibri"/>
              </a:endParaRPr>
            </a:p>
          </p:txBody>
        </p:sp>
        <p:sp>
          <p:nvSpPr>
            <p:cNvPr id="588" name="Google Shape;588;p32"/>
            <p:cNvSpPr/>
            <p:nvPr/>
          </p:nvSpPr>
          <p:spPr>
            <a:xfrm>
              <a:off x="2291582" y="3494564"/>
              <a:ext cx="936302" cy="936302"/>
            </a:xfrm>
            <a:custGeom>
              <a:avLst/>
              <a:gdLst/>
              <a:ahLst/>
              <a:cxnLst/>
              <a:rect l="l" t="t" r="r" b="b"/>
              <a:pathLst>
                <a:path w="936302" h="936302" extrusionOk="0">
                  <a:moveTo>
                    <a:pt x="0" y="468151"/>
                  </a:moveTo>
                  <a:cubicBezTo>
                    <a:pt x="0" y="209598"/>
                    <a:pt x="209598" y="0"/>
                    <a:pt x="468151" y="0"/>
                  </a:cubicBezTo>
                  <a:cubicBezTo>
                    <a:pt x="726704" y="0"/>
                    <a:pt x="936302" y="209598"/>
                    <a:pt x="936302" y="468151"/>
                  </a:cubicBezTo>
                  <a:cubicBezTo>
                    <a:pt x="936302" y="726704"/>
                    <a:pt x="726704" y="936302"/>
                    <a:pt x="468151" y="936302"/>
                  </a:cubicBezTo>
                  <a:cubicBezTo>
                    <a:pt x="209598" y="936302"/>
                    <a:pt x="0" y="726704"/>
                    <a:pt x="0" y="468151"/>
                  </a:cubicBezTo>
                  <a:close/>
                </a:path>
              </a:pathLst>
            </a:custGeom>
            <a:solidFill>
              <a:srgbClr val="F1F1F2"/>
            </a:solidFill>
            <a:ln w="57150" cap="flat" cmpd="sng">
              <a:solidFill>
                <a:srgbClr val="A8A8A8"/>
              </a:solidFill>
              <a:prstDash val="solid"/>
              <a:miter lim="800000"/>
              <a:headEnd type="none" w="sm" len="sm"/>
              <a:tailEnd type="none" w="sm" len="sm"/>
            </a:ln>
          </p:spPr>
          <p:txBody>
            <a:bodyPr spcFirstLastPara="1" wrap="square" lIns="187900" tIns="187900" rIns="187900" bIns="187900" anchor="ctr" anchorCtr="0">
              <a:noAutofit/>
            </a:bodyPr>
            <a:lstStyle/>
            <a:p>
              <a:pPr marL="0" marR="0" lvl="0" indent="0" algn="ctr" rtl="0">
                <a:lnSpc>
                  <a:spcPct val="90000"/>
                </a:lnSpc>
                <a:spcBef>
                  <a:spcPts val="0"/>
                </a:spcBef>
                <a:spcAft>
                  <a:spcPts val="0"/>
                </a:spcAft>
                <a:buNone/>
              </a:pPr>
              <a:endParaRPr sz="4000">
                <a:solidFill>
                  <a:schemeClr val="lt1"/>
                </a:solidFill>
                <a:latin typeface="Calibri"/>
                <a:ea typeface="Calibri"/>
                <a:cs typeface="Calibri"/>
                <a:sym typeface="Calibri"/>
              </a:endParaRPr>
            </a:p>
          </p:txBody>
        </p:sp>
        <p:sp>
          <p:nvSpPr>
            <p:cNvPr id="589" name="Google Shape;589;p32"/>
            <p:cNvSpPr/>
            <p:nvPr/>
          </p:nvSpPr>
          <p:spPr>
            <a:xfrm>
              <a:off x="1725851" y="2128764"/>
              <a:ext cx="936302" cy="936302"/>
            </a:xfrm>
            <a:custGeom>
              <a:avLst/>
              <a:gdLst/>
              <a:ahLst/>
              <a:cxnLst/>
              <a:rect l="l" t="t" r="r" b="b"/>
              <a:pathLst>
                <a:path w="936302" h="936302" extrusionOk="0">
                  <a:moveTo>
                    <a:pt x="0" y="468151"/>
                  </a:moveTo>
                  <a:cubicBezTo>
                    <a:pt x="0" y="209598"/>
                    <a:pt x="209598" y="0"/>
                    <a:pt x="468151" y="0"/>
                  </a:cubicBezTo>
                  <a:cubicBezTo>
                    <a:pt x="726704" y="0"/>
                    <a:pt x="936302" y="209598"/>
                    <a:pt x="936302" y="468151"/>
                  </a:cubicBezTo>
                  <a:cubicBezTo>
                    <a:pt x="936302" y="726704"/>
                    <a:pt x="726704" y="936302"/>
                    <a:pt x="468151" y="936302"/>
                  </a:cubicBezTo>
                  <a:cubicBezTo>
                    <a:pt x="209598" y="936302"/>
                    <a:pt x="0" y="726704"/>
                    <a:pt x="0" y="468151"/>
                  </a:cubicBezTo>
                  <a:close/>
                </a:path>
              </a:pathLst>
            </a:custGeom>
            <a:solidFill>
              <a:srgbClr val="F1F1F2"/>
            </a:solidFill>
            <a:ln w="57150" cap="flat" cmpd="sng">
              <a:solidFill>
                <a:schemeClr val="dk1"/>
              </a:solidFill>
              <a:prstDash val="solid"/>
              <a:miter lim="800000"/>
              <a:headEnd type="none" w="sm" len="sm"/>
              <a:tailEnd type="none" w="sm" len="sm"/>
            </a:ln>
          </p:spPr>
          <p:txBody>
            <a:bodyPr spcFirstLastPara="1" wrap="square" lIns="187900" tIns="187900" rIns="187900" bIns="187900" anchor="ctr" anchorCtr="0">
              <a:noAutofit/>
            </a:bodyPr>
            <a:lstStyle/>
            <a:p>
              <a:pPr marL="0" marR="0" lvl="0" indent="0" algn="ctr" rtl="0">
                <a:lnSpc>
                  <a:spcPct val="90000"/>
                </a:lnSpc>
                <a:spcBef>
                  <a:spcPts val="0"/>
                </a:spcBef>
                <a:spcAft>
                  <a:spcPts val="0"/>
                </a:spcAft>
                <a:buNone/>
              </a:pPr>
              <a:endParaRPr sz="4000">
                <a:solidFill>
                  <a:schemeClr val="lt1"/>
                </a:solidFill>
                <a:latin typeface="Calibri"/>
                <a:ea typeface="Calibri"/>
                <a:cs typeface="Calibri"/>
                <a:sym typeface="Calibri"/>
              </a:endParaRPr>
            </a:p>
          </p:txBody>
        </p:sp>
        <p:sp>
          <p:nvSpPr>
            <p:cNvPr id="590" name="Google Shape;590;p32"/>
            <p:cNvSpPr/>
            <p:nvPr/>
          </p:nvSpPr>
          <p:spPr>
            <a:xfrm>
              <a:off x="2291581" y="762965"/>
              <a:ext cx="936302" cy="936302"/>
            </a:xfrm>
            <a:custGeom>
              <a:avLst/>
              <a:gdLst/>
              <a:ahLst/>
              <a:cxnLst/>
              <a:rect l="l" t="t" r="r" b="b"/>
              <a:pathLst>
                <a:path w="936302" h="936302" extrusionOk="0">
                  <a:moveTo>
                    <a:pt x="0" y="468151"/>
                  </a:moveTo>
                  <a:cubicBezTo>
                    <a:pt x="0" y="209598"/>
                    <a:pt x="209598" y="0"/>
                    <a:pt x="468151" y="0"/>
                  </a:cubicBezTo>
                  <a:cubicBezTo>
                    <a:pt x="726704" y="0"/>
                    <a:pt x="936302" y="209598"/>
                    <a:pt x="936302" y="468151"/>
                  </a:cubicBezTo>
                  <a:cubicBezTo>
                    <a:pt x="936302" y="726704"/>
                    <a:pt x="726704" y="936302"/>
                    <a:pt x="468151" y="936302"/>
                  </a:cubicBezTo>
                  <a:cubicBezTo>
                    <a:pt x="209598" y="936302"/>
                    <a:pt x="0" y="726704"/>
                    <a:pt x="0" y="468151"/>
                  </a:cubicBezTo>
                  <a:close/>
                </a:path>
              </a:pathLst>
            </a:custGeom>
            <a:solidFill>
              <a:srgbClr val="F7F7F7"/>
            </a:solidFill>
            <a:ln w="57150" cap="flat" cmpd="sng">
              <a:solidFill>
                <a:srgbClr val="989898"/>
              </a:solidFill>
              <a:prstDash val="solid"/>
              <a:miter lim="800000"/>
              <a:headEnd type="none" w="sm" len="sm"/>
              <a:tailEnd type="none" w="sm" len="sm"/>
            </a:ln>
          </p:spPr>
          <p:txBody>
            <a:bodyPr spcFirstLastPara="1" wrap="square" lIns="187900" tIns="187900" rIns="187900" bIns="187900" anchor="ctr" anchorCtr="0">
              <a:noAutofit/>
            </a:bodyPr>
            <a:lstStyle/>
            <a:p>
              <a:pPr marL="0" marR="0" lvl="0" indent="0" algn="ctr" rtl="0">
                <a:lnSpc>
                  <a:spcPct val="90000"/>
                </a:lnSpc>
                <a:spcBef>
                  <a:spcPts val="0"/>
                </a:spcBef>
                <a:spcAft>
                  <a:spcPts val="0"/>
                </a:spcAft>
                <a:buNone/>
              </a:pPr>
              <a:endParaRPr sz="4000">
                <a:solidFill>
                  <a:schemeClr val="lt1"/>
                </a:solidFill>
                <a:latin typeface="Calibri"/>
                <a:ea typeface="Calibri"/>
                <a:cs typeface="Calibri"/>
                <a:sym typeface="Calibri"/>
              </a:endParaRPr>
            </a:p>
          </p:txBody>
        </p:sp>
      </p:grpSp>
      <p:pic>
        <p:nvPicPr>
          <p:cNvPr id="591" name="Google Shape;591;p32"/>
          <p:cNvPicPr preferRelativeResize="0"/>
          <p:nvPr/>
        </p:nvPicPr>
        <p:blipFill rotWithShape="1">
          <a:blip r:embed="rId2">
            <a:alphaModFix/>
          </a:blip>
          <a:srcRect/>
          <a:stretch/>
        </p:blipFill>
        <p:spPr>
          <a:xfrm>
            <a:off x="3906518" y="1572770"/>
            <a:ext cx="365816" cy="365816"/>
          </a:xfrm>
          <a:prstGeom prst="rect">
            <a:avLst/>
          </a:prstGeom>
          <a:noFill/>
          <a:ln>
            <a:noFill/>
          </a:ln>
        </p:spPr>
      </p:pic>
      <p:pic>
        <p:nvPicPr>
          <p:cNvPr id="592" name="Google Shape;592;p32"/>
          <p:cNvPicPr preferRelativeResize="0"/>
          <p:nvPr/>
        </p:nvPicPr>
        <p:blipFill rotWithShape="1">
          <a:blip r:embed="rId3">
            <a:alphaModFix/>
          </a:blip>
          <a:srcRect/>
          <a:stretch/>
        </p:blipFill>
        <p:spPr>
          <a:xfrm>
            <a:off x="4972122" y="3840710"/>
            <a:ext cx="365816" cy="365816"/>
          </a:xfrm>
          <a:prstGeom prst="rect">
            <a:avLst/>
          </a:prstGeom>
          <a:noFill/>
          <a:ln>
            <a:noFill/>
          </a:ln>
        </p:spPr>
      </p:pic>
      <p:pic>
        <p:nvPicPr>
          <p:cNvPr id="593" name="Google Shape;593;p32"/>
          <p:cNvPicPr preferRelativeResize="0"/>
          <p:nvPr/>
        </p:nvPicPr>
        <p:blipFill rotWithShape="1">
          <a:blip r:embed="rId4">
            <a:alphaModFix/>
          </a:blip>
          <a:srcRect/>
          <a:stretch/>
        </p:blipFill>
        <p:spPr>
          <a:xfrm>
            <a:off x="3285784" y="3229619"/>
            <a:ext cx="365816" cy="365816"/>
          </a:xfrm>
          <a:prstGeom prst="rect">
            <a:avLst/>
          </a:prstGeom>
          <a:noFill/>
          <a:ln>
            <a:noFill/>
          </a:ln>
        </p:spPr>
      </p:pic>
      <p:pic>
        <p:nvPicPr>
          <p:cNvPr id="594" name="Google Shape;594;p32"/>
          <p:cNvPicPr preferRelativeResize="0"/>
          <p:nvPr/>
        </p:nvPicPr>
        <p:blipFill rotWithShape="1">
          <a:blip r:embed="rId5">
            <a:alphaModFix/>
          </a:blip>
          <a:srcRect/>
          <a:stretch/>
        </p:blipFill>
        <p:spPr>
          <a:xfrm>
            <a:off x="3260129" y="2284117"/>
            <a:ext cx="365816" cy="365816"/>
          </a:xfrm>
          <a:prstGeom prst="rect">
            <a:avLst/>
          </a:prstGeom>
          <a:noFill/>
          <a:ln>
            <a:noFill/>
          </a:ln>
        </p:spPr>
      </p:pic>
      <p:pic>
        <p:nvPicPr>
          <p:cNvPr id="595" name="Google Shape;595;p32"/>
          <p:cNvPicPr preferRelativeResize="0"/>
          <p:nvPr/>
        </p:nvPicPr>
        <p:blipFill rotWithShape="1">
          <a:blip r:embed="rId6">
            <a:alphaModFix/>
          </a:blip>
          <a:srcRect/>
          <a:stretch/>
        </p:blipFill>
        <p:spPr>
          <a:xfrm>
            <a:off x="4871063" y="1518775"/>
            <a:ext cx="365816" cy="365816"/>
          </a:xfrm>
          <a:prstGeom prst="rect">
            <a:avLst/>
          </a:prstGeom>
          <a:noFill/>
          <a:ln>
            <a:noFill/>
          </a:ln>
        </p:spPr>
      </p:pic>
      <p:pic>
        <p:nvPicPr>
          <p:cNvPr id="596" name="Google Shape;596;p32"/>
          <p:cNvPicPr preferRelativeResize="0"/>
          <p:nvPr/>
        </p:nvPicPr>
        <p:blipFill rotWithShape="1">
          <a:blip r:embed="rId7">
            <a:alphaModFix/>
          </a:blip>
          <a:srcRect/>
          <a:stretch/>
        </p:blipFill>
        <p:spPr>
          <a:xfrm>
            <a:off x="5606880" y="2182634"/>
            <a:ext cx="365816" cy="365816"/>
          </a:xfrm>
          <a:prstGeom prst="rect">
            <a:avLst/>
          </a:prstGeom>
          <a:noFill/>
          <a:ln>
            <a:noFill/>
          </a:ln>
        </p:spPr>
      </p:pic>
      <p:pic>
        <p:nvPicPr>
          <p:cNvPr id="597" name="Google Shape;597;p32"/>
          <p:cNvPicPr preferRelativeResize="0"/>
          <p:nvPr/>
        </p:nvPicPr>
        <p:blipFill rotWithShape="1">
          <a:blip r:embed="rId8">
            <a:alphaModFix/>
          </a:blip>
          <a:srcRect/>
          <a:stretch/>
        </p:blipFill>
        <p:spPr>
          <a:xfrm>
            <a:off x="5641355" y="3145032"/>
            <a:ext cx="365816" cy="365816"/>
          </a:xfrm>
          <a:prstGeom prst="rect">
            <a:avLst/>
          </a:prstGeom>
          <a:noFill/>
          <a:ln>
            <a:noFill/>
          </a:ln>
        </p:spPr>
      </p:pic>
      <p:pic>
        <p:nvPicPr>
          <p:cNvPr id="598" name="Google Shape;598;p32"/>
          <p:cNvPicPr preferRelativeResize="0"/>
          <p:nvPr/>
        </p:nvPicPr>
        <p:blipFill rotWithShape="1">
          <a:blip r:embed="rId9">
            <a:alphaModFix/>
          </a:blip>
          <a:srcRect/>
          <a:stretch/>
        </p:blipFill>
        <p:spPr>
          <a:xfrm>
            <a:off x="4014639" y="3877794"/>
            <a:ext cx="365816" cy="365816"/>
          </a:xfrm>
          <a:prstGeom prst="rect">
            <a:avLst/>
          </a:prstGeom>
          <a:noFill/>
          <a:ln>
            <a:noFill/>
          </a:ln>
        </p:spPr>
      </p:pic>
      <p:sp>
        <p:nvSpPr>
          <p:cNvPr id="599" name="Google Shape;599;p32"/>
          <p:cNvSpPr txBox="1">
            <a:spLocks noGrp="1"/>
          </p:cNvSpPr>
          <p:nvPr>
            <p:ph type="body" idx="28"/>
          </p:nvPr>
        </p:nvSpPr>
        <p:spPr>
          <a:xfrm>
            <a:off x="4052675" y="2723156"/>
            <a:ext cx="1182772" cy="38664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rgbClr val="989898"/>
              </a:buClr>
              <a:buSzPts val="1100"/>
              <a:buFont typeface="Arial"/>
              <a:buNone/>
              <a:defRPr sz="1100" b="1" i="0" u="none" strike="noStrike" cap="none">
                <a:solidFill>
                  <a:srgbClr val="989898"/>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600" name="Google Shape;600;p32"/>
          <p:cNvSpPr/>
          <p:nvPr/>
        </p:nvSpPr>
        <p:spPr>
          <a:xfrm>
            <a:off x="0" y="0"/>
            <a:ext cx="9144000" cy="636862"/>
          </a:xfrm>
          <a:prstGeom prst="rect">
            <a:avLst/>
          </a:prstGeom>
          <a:solidFill>
            <a:srgbClr val="F533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Calibri"/>
              <a:ea typeface="Calibri"/>
              <a:cs typeface="Calibri"/>
              <a:sym typeface="Calibri"/>
            </a:endParaRPr>
          </a:p>
        </p:txBody>
      </p:sp>
      <p:sp>
        <p:nvSpPr>
          <p:cNvPr id="601" name="Google Shape;601;p32"/>
          <p:cNvSpPr txBox="1">
            <a:spLocks noGrp="1"/>
          </p:cNvSpPr>
          <p:nvPr>
            <p:ph type="title"/>
          </p:nvPr>
        </p:nvSpPr>
        <p:spPr>
          <a:xfrm>
            <a:off x="316679" y="121966"/>
            <a:ext cx="3735903" cy="382564"/>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lt1"/>
              </a:buClr>
              <a:buSzPts val="2400"/>
              <a:buFont typeface="Proxima Nova"/>
              <a:buNone/>
              <a:defRPr sz="2400" b="0" i="0">
                <a:solidFill>
                  <a:schemeClr val="lt1"/>
                </a:solidFill>
                <a:latin typeface="Proxima Nova"/>
                <a:ea typeface="Proxima Nova"/>
                <a:cs typeface="Proxima Nova"/>
                <a:sym typeface="Proxima Nov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602" name="Google Shape;602;p32"/>
          <p:cNvPicPr preferRelativeResize="0"/>
          <p:nvPr/>
        </p:nvPicPr>
        <p:blipFill rotWithShape="1">
          <a:blip r:embed="rId10">
            <a:alphaModFix/>
          </a:blip>
          <a:srcRect/>
          <a:stretch/>
        </p:blipFill>
        <p:spPr>
          <a:xfrm>
            <a:off x="7929288" y="210064"/>
            <a:ext cx="813630" cy="217218"/>
          </a:xfrm>
          <a:prstGeom prst="rect">
            <a:avLst/>
          </a:prstGeom>
          <a:noFill/>
          <a:ln>
            <a:noFill/>
          </a:ln>
        </p:spPr>
      </p:pic>
    </p:spTree>
  </p:cSld>
  <p:clrMapOvr>
    <a:masterClrMapping/>
  </p:clrMapOvr>
  <p:extLst>
    <p:ext uri="{DCECCB84-F9BA-43D5-87BE-67443E8EF086}">
      <p15:sldGuideLst xmlns:p15="http://schemas.microsoft.com/office/powerpoint/2012/main">
        <p15:guide id="1" orient="horz" pos="395">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9_Custom Layout">
  <p:cSld name="9_Custom Layout">
    <p:spTree>
      <p:nvGrpSpPr>
        <p:cNvPr id="1" name="Shape 603"/>
        <p:cNvGrpSpPr/>
        <p:nvPr/>
      </p:nvGrpSpPr>
      <p:grpSpPr>
        <a:xfrm>
          <a:off x="0" y="0"/>
          <a:ext cx="0" cy="0"/>
          <a:chOff x="0" y="0"/>
          <a:chExt cx="0" cy="0"/>
        </a:xfrm>
      </p:grpSpPr>
      <p:sp>
        <p:nvSpPr>
          <p:cNvPr id="604" name="Google Shape;604;p33"/>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5" name="Google Shape;605;p33"/>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
        <p:nvSpPr>
          <p:cNvPr id="606" name="Google Shape;606;p33"/>
          <p:cNvSpPr txBox="1">
            <a:spLocks noGrp="1"/>
          </p:cNvSpPr>
          <p:nvPr>
            <p:ph type="body" idx="1"/>
          </p:nvPr>
        </p:nvSpPr>
        <p:spPr>
          <a:xfrm>
            <a:off x="630238" y="1455738"/>
            <a:ext cx="2933700" cy="30607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750"/>
              </a:spcBef>
              <a:spcAft>
                <a:spcPts val="0"/>
              </a:spcAft>
              <a:buClr>
                <a:schemeClr val="dk1"/>
              </a:buClr>
              <a:buSzPts val="1820"/>
              <a:buFont typeface="Arial"/>
              <a:buNone/>
              <a:defRPr sz="182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607" name="Google Shape;607;p33"/>
          <p:cNvSpPr>
            <a:spLocks noGrp="1"/>
          </p:cNvSpPr>
          <p:nvPr>
            <p:ph type="chart" idx="2"/>
          </p:nvPr>
        </p:nvSpPr>
        <p:spPr>
          <a:xfrm>
            <a:off x="3676650" y="1466850"/>
            <a:ext cx="4845050" cy="30480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750"/>
              </a:spcBef>
              <a:spcAft>
                <a:spcPts val="0"/>
              </a:spcAft>
              <a:buClr>
                <a:schemeClr val="dk1"/>
              </a:buClr>
              <a:buSzPts val="1100"/>
              <a:buFont typeface="Arial"/>
              <a:buNone/>
              <a:defRPr sz="1100" b="0" i="0" u="none" strike="noStrike" cap="none">
                <a:solidFill>
                  <a:schemeClr val="dk1"/>
                </a:solidFill>
                <a:latin typeface="Proxima Nova"/>
                <a:ea typeface="Proxima Nova"/>
                <a:cs typeface="Proxima Nova"/>
                <a:sym typeface="Proxima Nova"/>
              </a:defRPr>
            </a:lvl1pPr>
            <a:lvl2pPr marR="0" lvl="1"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R="0" lvl="4"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R="0" lvl="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608" name="Google Shape;608;p33"/>
          <p:cNvSpPr/>
          <p:nvPr/>
        </p:nvSpPr>
        <p:spPr>
          <a:xfrm>
            <a:off x="0" y="0"/>
            <a:ext cx="9144000" cy="636862"/>
          </a:xfrm>
          <a:prstGeom prst="rect">
            <a:avLst/>
          </a:prstGeom>
          <a:solidFill>
            <a:srgbClr val="F533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Calibri"/>
              <a:ea typeface="Calibri"/>
              <a:cs typeface="Calibri"/>
              <a:sym typeface="Calibri"/>
            </a:endParaRPr>
          </a:p>
        </p:txBody>
      </p:sp>
      <p:sp>
        <p:nvSpPr>
          <p:cNvPr id="609" name="Google Shape;609;p33"/>
          <p:cNvSpPr txBox="1">
            <a:spLocks noGrp="1"/>
          </p:cNvSpPr>
          <p:nvPr>
            <p:ph type="title"/>
          </p:nvPr>
        </p:nvSpPr>
        <p:spPr>
          <a:xfrm>
            <a:off x="316679" y="121966"/>
            <a:ext cx="3735903" cy="382564"/>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lt1"/>
              </a:buClr>
              <a:buSzPts val="2400"/>
              <a:buFont typeface="Proxima Nova"/>
              <a:buNone/>
              <a:defRPr sz="2400" b="0" i="0">
                <a:solidFill>
                  <a:schemeClr val="lt1"/>
                </a:solidFill>
                <a:latin typeface="Proxima Nova"/>
                <a:ea typeface="Proxima Nova"/>
                <a:cs typeface="Proxima Nova"/>
                <a:sym typeface="Proxima Nov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610" name="Google Shape;610;p33"/>
          <p:cNvPicPr preferRelativeResize="0"/>
          <p:nvPr/>
        </p:nvPicPr>
        <p:blipFill rotWithShape="1">
          <a:blip r:embed="rId2">
            <a:alphaModFix/>
          </a:blip>
          <a:srcRect/>
          <a:stretch/>
        </p:blipFill>
        <p:spPr>
          <a:xfrm>
            <a:off x="7929288" y="210064"/>
            <a:ext cx="813630" cy="217218"/>
          </a:xfrm>
          <a:prstGeom prst="rect">
            <a:avLst/>
          </a:prstGeom>
          <a:noFill/>
          <a:ln>
            <a:noFill/>
          </a:ln>
        </p:spPr>
      </p:pic>
    </p:spTree>
  </p:cSld>
  <p:clrMapOvr>
    <a:masterClrMapping/>
  </p:clrMapOvr>
  <p:extLst>
    <p:ext uri="{DCECCB84-F9BA-43D5-87BE-67443E8EF086}">
      <p15:sldGuideLst xmlns:p15="http://schemas.microsoft.com/office/powerpoint/2012/main">
        <p15:guide id="1" orient="horz" pos="395">
          <p15:clr>
            <a:srgbClr val="FBAE40"/>
          </p15:clr>
        </p15:guide>
        <p15:guide id="2" pos="2245">
          <p15:clr>
            <a:srgbClr val="FBAE40"/>
          </p15:clr>
        </p15:guide>
        <p15:guide id="3" orient="horz" pos="917">
          <p15:clr>
            <a:srgbClr val="FBAE40"/>
          </p15:clr>
        </p15:guide>
        <p15:guide id="4" orient="horz" pos="2845">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2_2 Line Title, Infographics and Caption">
  <p:cSld name="2_2 Line Title, Infographics and Caption">
    <p:spTree>
      <p:nvGrpSpPr>
        <p:cNvPr id="1" name="Shape 38"/>
        <p:cNvGrpSpPr/>
        <p:nvPr/>
      </p:nvGrpSpPr>
      <p:grpSpPr>
        <a:xfrm>
          <a:off x="0" y="0"/>
          <a:ext cx="0" cy="0"/>
          <a:chOff x="0" y="0"/>
          <a:chExt cx="0" cy="0"/>
        </a:xfrm>
      </p:grpSpPr>
      <p:sp>
        <p:nvSpPr>
          <p:cNvPr id="39" name="Google Shape;39;p5"/>
          <p:cNvSpPr/>
          <p:nvPr/>
        </p:nvSpPr>
        <p:spPr>
          <a:xfrm>
            <a:off x="-1" y="600076"/>
            <a:ext cx="9144001" cy="4543424"/>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Calibri"/>
              <a:ea typeface="Calibri"/>
              <a:cs typeface="Calibri"/>
              <a:sym typeface="Calibri"/>
            </a:endParaRPr>
          </a:p>
        </p:txBody>
      </p:sp>
      <p:sp>
        <p:nvSpPr>
          <p:cNvPr id="40" name="Google Shape;40;p5"/>
          <p:cNvSpPr/>
          <p:nvPr/>
        </p:nvSpPr>
        <p:spPr>
          <a:xfrm>
            <a:off x="-3" y="-20049"/>
            <a:ext cx="9144001" cy="5143500"/>
          </a:xfrm>
          <a:prstGeom prst="rect">
            <a:avLst/>
          </a:prstGeom>
          <a:blipFill rotWithShape="1">
            <a:blip r:embed="rId2">
              <a:alphaModFix amt="17000"/>
            </a:blip>
            <a:stretch>
              <a:fillRect/>
            </a:stretch>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Calibri"/>
              <a:ea typeface="Calibri"/>
              <a:cs typeface="Calibri"/>
              <a:sym typeface="Calibri"/>
            </a:endParaRPr>
          </a:p>
        </p:txBody>
      </p:sp>
      <p:sp>
        <p:nvSpPr>
          <p:cNvPr id="41" name="Google Shape;41;p5"/>
          <p:cNvSpPr>
            <a:spLocks noGrp="1"/>
          </p:cNvSpPr>
          <p:nvPr>
            <p:ph type="pic" idx="2"/>
          </p:nvPr>
        </p:nvSpPr>
        <p:spPr>
          <a:xfrm>
            <a:off x="-2" y="-12112"/>
            <a:ext cx="9144002" cy="5147675"/>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75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R="0" lvl="1"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R="0" lvl="4"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R="0" lvl="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42" name="Google Shape;42;p5"/>
          <p:cNvSpPr>
            <a:spLocks noGrp="1"/>
          </p:cNvSpPr>
          <p:nvPr>
            <p:ph type="pic" idx="3"/>
          </p:nvPr>
        </p:nvSpPr>
        <p:spPr>
          <a:xfrm>
            <a:off x="10220734" y="-3856910"/>
            <a:ext cx="9144001" cy="5147675"/>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75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R="0" lvl="1"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R="0" lvl="4"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R="0" lvl="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43" name="Google Shape;43;p5"/>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5"/>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
        <p:nvSpPr>
          <p:cNvPr id="45" name="Google Shape;45;p5"/>
          <p:cNvSpPr txBox="1">
            <a:spLocks noGrp="1"/>
          </p:cNvSpPr>
          <p:nvPr>
            <p:ph type="body" idx="1"/>
          </p:nvPr>
        </p:nvSpPr>
        <p:spPr>
          <a:xfrm>
            <a:off x="3213848" y="3489722"/>
            <a:ext cx="5355081" cy="837009"/>
          </a:xfrm>
          <a:prstGeom prst="rect">
            <a:avLst/>
          </a:prstGeom>
          <a:noFill/>
          <a:ln>
            <a:noFill/>
          </a:ln>
        </p:spPr>
        <p:txBody>
          <a:bodyPr spcFirstLastPara="1" wrap="square" lIns="91425" tIns="45700" rIns="91425" bIns="45700" anchor="t" anchorCtr="0">
            <a:noAutofit/>
          </a:bodyPr>
          <a:lstStyle>
            <a:lvl1pPr marL="457200" marR="0" lvl="0" indent="-304800" algn="l" rtl="0">
              <a:lnSpc>
                <a:spcPct val="90000"/>
              </a:lnSpc>
              <a:spcBef>
                <a:spcPts val="750"/>
              </a:spcBef>
              <a:spcAft>
                <a:spcPts val="0"/>
              </a:spcAft>
              <a:buClr>
                <a:schemeClr val="dk1"/>
              </a:buClr>
              <a:buSzPts val="1200"/>
              <a:buFont typeface="Arial"/>
              <a:buChar char="•"/>
              <a:defRPr sz="12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pic>
        <p:nvPicPr>
          <p:cNvPr id="46" name="Google Shape;46;p5"/>
          <p:cNvPicPr preferRelativeResize="0"/>
          <p:nvPr/>
        </p:nvPicPr>
        <p:blipFill rotWithShape="1">
          <a:blip r:embed="rId3">
            <a:alphaModFix/>
          </a:blip>
          <a:srcRect/>
          <a:stretch/>
        </p:blipFill>
        <p:spPr>
          <a:xfrm>
            <a:off x="3213847" y="2234762"/>
            <a:ext cx="5373512" cy="1110800"/>
          </a:xfrm>
          <a:prstGeom prst="rect">
            <a:avLst/>
          </a:prstGeom>
          <a:noFill/>
          <a:ln>
            <a:noFill/>
          </a:ln>
        </p:spPr>
      </p:pic>
      <p:sp>
        <p:nvSpPr>
          <p:cNvPr id="47" name="Google Shape;47;p5"/>
          <p:cNvSpPr txBox="1"/>
          <p:nvPr/>
        </p:nvSpPr>
        <p:spPr>
          <a:xfrm>
            <a:off x="642167" y="610235"/>
            <a:ext cx="5493203" cy="864394"/>
          </a:xfrm>
          <a:prstGeom prst="rect">
            <a:avLst/>
          </a:prstGeom>
          <a:noFill/>
          <a:ln>
            <a:noFill/>
          </a:ln>
        </p:spPr>
        <p:txBody>
          <a:bodyPr spcFirstLastPara="1" wrap="square" lIns="68575" tIns="34275" rIns="68575" bIns="34275" anchor="t" anchorCtr="0">
            <a:noAutofit/>
          </a:bodyPr>
          <a:lstStyle/>
          <a:p>
            <a:pPr marL="0" marR="0" lvl="0" indent="0" algn="l" rtl="0">
              <a:lnSpc>
                <a:spcPct val="90000"/>
              </a:lnSpc>
              <a:spcBef>
                <a:spcPts val="0"/>
              </a:spcBef>
              <a:spcAft>
                <a:spcPts val="0"/>
              </a:spcAft>
              <a:buClr>
                <a:srgbClr val="F5333F"/>
              </a:buClr>
              <a:buSzPts val="3600"/>
              <a:buFont typeface="Arial"/>
              <a:buNone/>
            </a:pPr>
            <a:r>
              <a:rPr lang="en-IN" sz="3600" b="0">
                <a:solidFill>
                  <a:srgbClr val="F5333F"/>
                </a:solidFill>
                <a:latin typeface="Arial"/>
                <a:ea typeface="Arial"/>
                <a:cs typeface="Arial"/>
                <a:sym typeface="Arial"/>
              </a:rPr>
              <a:t>Click to add Title</a:t>
            </a:r>
            <a:endParaRPr sz="3600" b="0">
              <a:solidFill>
                <a:srgbClr val="F5333F"/>
              </a:solidFill>
              <a:latin typeface="Arial"/>
              <a:ea typeface="Arial"/>
              <a:cs typeface="Arial"/>
              <a:sym typeface="Arial"/>
            </a:endParaRPr>
          </a:p>
        </p:txBody>
      </p:sp>
      <p:sp>
        <p:nvSpPr>
          <p:cNvPr id="48" name="Google Shape;48;p5"/>
          <p:cNvSpPr/>
          <p:nvPr/>
        </p:nvSpPr>
        <p:spPr>
          <a:xfrm>
            <a:off x="11718595" y="3690308"/>
            <a:ext cx="870" cy="1071"/>
          </a:xfrm>
          <a:custGeom>
            <a:avLst/>
            <a:gdLst/>
            <a:ahLst/>
            <a:cxnLst/>
            <a:rect l="l" t="t" r="r" b="b"/>
            <a:pathLst>
              <a:path w="870" h="1071" extrusionOk="0">
                <a:moveTo>
                  <a:pt x="0" y="0"/>
                </a:moveTo>
                <a:lnTo>
                  <a:pt x="870" y="0"/>
                </a:lnTo>
                <a:lnTo>
                  <a:pt x="870" y="1071"/>
                </a:lnTo>
                <a:lnTo>
                  <a:pt x="0" y="0"/>
                </a:lnTo>
                <a:close/>
              </a:path>
            </a:pathLst>
          </a:cu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extLst>
    <p:ext uri="{DCECCB84-F9BA-43D5-87BE-67443E8EF086}">
      <p15:sldGuideLst xmlns:p15="http://schemas.microsoft.com/office/powerpoint/2012/main">
        <p15:guide id="1" orient="horz" pos="378">
          <p15:clr>
            <a:srgbClr val="FBAE40"/>
          </p15:clr>
        </p15:guide>
        <p15:guide id="2" orient="horz" pos="2731">
          <p15:clr>
            <a:srgbClr val="FBAE40"/>
          </p15:clr>
        </p15:guide>
        <p15:guide id="3" orient="horz" pos="2198">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1_2 Line Title and Content">
  <p:cSld name="1_2 Line Title and Content">
    <p:spTree>
      <p:nvGrpSpPr>
        <p:cNvPr id="1" name="Shape 49"/>
        <p:cNvGrpSpPr/>
        <p:nvPr/>
      </p:nvGrpSpPr>
      <p:grpSpPr>
        <a:xfrm>
          <a:off x="0" y="0"/>
          <a:ext cx="0" cy="0"/>
          <a:chOff x="0" y="0"/>
          <a:chExt cx="0" cy="0"/>
        </a:xfrm>
      </p:grpSpPr>
      <p:sp>
        <p:nvSpPr>
          <p:cNvPr id="50" name="Google Shape;50;p6"/>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6"/>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
        <p:nvSpPr>
          <p:cNvPr id="52" name="Google Shape;52;p6"/>
          <p:cNvSpPr txBox="1">
            <a:spLocks noGrp="1"/>
          </p:cNvSpPr>
          <p:nvPr>
            <p:ph type="body" idx="1"/>
          </p:nvPr>
        </p:nvSpPr>
        <p:spPr>
          <a:xfrm>
            <a:off x="3303588" y="1816100"/>
            <a:ext cx="5265737" cy="261937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1800"/>
              <a:buFont typeface="Arial"/>
              <a:buNone/>
              <a:defRPr sz="18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3" name="Google Shape;53;p6"/>
          <p:cNvSpPr/>
          <p:nvPr/>
        </p:nvSpPr>
        <p:spPr>
          <a:xfrm>
            <a:off x="0" y="0"/>
            <a:ext cx="9144000" cy="636862"/>
          </a:xfrm>
          <a:prstGeom prst="rect">
            <a:avLst/>
          </a:prstGeom>
          <a:solidFill>
            <a:srgbClr val="F533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Calibri"/>
              <a:ea typeface="Calibri"/>
              <a:cs typeface="Calibri"/>
              <a:sym typeface="Calibri"/>
            </a:endParaRPr>
          </a:p>
        </p:txBody>
      </p:sp>
      <p:sp>
        <p:nvSpPr>
          <p:cNvPr id="54" name="Google Shape;54;p6"/>
          <p:cNvSpPr txBox="1">
            <a:spLocks noGrp="1"/>
          </p:cNvSpPr>
          <p:nvPr>
            <p:ph type="title"/>
          </p:nvPr>
        </p:nvSpPr>
        <p:spPr>
          <a:xfrm>
            <a:off x="316679" y="121966"/>
            <a:ext cx="3735903" cy="382564"/>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lt1"/>
              </a:buClr>
              <a:buSzPts val="2400"/>
              <a:buFont typeface="Proxima Nova"/>
              <a:buNone/>
              <a:defRPr sz="2400" b="0" i="0">
                <a:solidFill>
                  <a:schemeClr val="lt1"/>
                </a:solidFill>
                <a:latin typeface="Proxima Nova"/>
                <a:ea typeface="Proxima Nova"/>
                <a:cs typeface="Proxima Nova"/>
                <a:sym typeface="Proxima Nov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55" name="Google Shape;55;p6"/>
          <p:cNvPicPr preferRelativeResize="0"/>
          <p:nvPr/>
        </p:nvPicPr>
        <p:blipFill rotWithShape="1">
          <a:blip r:embed="rId2">
            <a:alphaModFix/>
          </a:blip>
          <a:srcRect/>
          <a:stretch/>
        </p:blipFill>
        <p:spPr>
          <a:xfrm>
            <a:off x="7929288" y="210064"/>
            <a:ext cx="813630" cy="217218"/>
          </a:xfrm>
          <a:prstGeom prst="rect">
            <a:avLst/>
          </a:prstGeom>
          <a:noFill/>
          <a:ln>
            <a:noFill/>
          </a:ln>
        </p:spPr>
      </p:pic>
    </p:spTree>
  </p:cSld>
  <p:clrMapOvr>
    <a:masterClrMapping/>
  </p:clrMapOvr>
  <p:extLst>
    <p:ext uri="{DCECCB84-F9BA-43D5-87BE-67443E8EF086}">
      <p15:sldGuideLst xmlns:p15="http://schemas.microsoft.com/office/powerpoint/2012/main">
        <p15:guide id="1" pos="397">
          <p15:clr>
            <a:srgbClr val="FBAE40"/>
          </p15:clr>
        </p15:guide>
        <p15:guide id="2" orient="horz" pos="378">
          <p15:clr>
            <a:srgbClr val="FBAE40"/>
          </p15:clr>
        </p15:guide>
        <p15:guide id="3" orient="horz" pos="923">
          <p15:clr>
            <a:srgbClr val="FBAE40"/>
          </p15:clr>
        </p15:guide>
        <p15:guide id="4" orient="horz" pos="2794">
          <p15:clr>
            <a:srgbClr val="FBAE40"/>
          </p15:clr>
        </p15:guide>
        <p15:guide id="5" pos="2081">
          <p15:clr>
            <a:srgbClr val="FBAE40"/>
          </p15:clr>
        </p15:guide>
        <p15:guide id="6" orient="horz" pos="1144">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picture and caption">
  <p:cSld name="Title, picture and caption">
    <p:spTree>
      <p:nvGrpSpPr>
        <p:cNvPr id="1" name="Shape 56"/>
        <p:cNvGrpSpPr/>
        <p:nvPr/>
      </p:nvGrpSpPr>
      <p:grpSpPr>
        <a:xfrm>
          <a:off x="0" y="0"/>
          <a:ext cx="0" cy="0"/>
          <a:chOff x="0" y="0"/>
          <a:chExt cx="0" cy="0"/>
        </a:xfrm>
      </p:grpSpPr>
      <p:sp>
        <p:nvSpPr>
          <p:cNvPr id="57" name="Google Shape;57;p7"/>
          <p:cNvSpPr/>
          <p:nvPr/>
        </p:nvSpPr>
        <p:spPr>
          <a:xfrm>
            <a:off x="0" y="0"/>
            <a:ext cx="9144000" cy="636862"/>
          </a:xfrm>
          <a:prstGeom prst="rect">
            <a:avLst/>
          </a:prstGeom>
          <a:solidFill>
            <a:srgbClr val="F533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Calibri"/>
              <a:ea typeface="Calibri"/>
              <a:cs typeface="Calibri"/>
              <a:sym typeface="Calibri"/>
            </a:endParaRPr>
          </a:p>
        </p:txBody>
      </p:sp>
      <p:sp>
        <p:nvSpPr>
          <p:cNvPr id="58" name="Google Shape;58;p7"/>
          <p:cNvSpPr>
            <a:spLocks noGrp="1"/>
          </p:cNvSpPr>
          <p:nvPr>
            <p:ph type="pic" idx="2"/>
          </p:nvPr>
        </p:nvSpPr>
        <p:spPr>
          <a:xfrm>
            <a:off x="4136817" y="1681163"/>
            <a:ext cx="4535267" cy="2825475"/>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750"/>
              </a:spcBef>
              <a:spcAft>
                <a:spcPts val="0"/>
              </a:spcAft>
              <a:buClr>
                <a:schemeClr val="dk1"/>
              </a:buClr>
              <a:buSzPts val="1100"/>
              <a:buFont typeface="Arial"/>
              <a:buNone/>
              <a:defRPr sz="1100" b="0" i="0" u="none" strike="noStrike" cap="none">
                <a:solidFill>
                  <a:schemeClr val="dk1"/>
                </a:solidFill>
                <a:latin typeface="Proxima Nova"/>
                <a:ea typeface="Proxima Nova"/>
                <a:cs typeface="Proxima Nova"/>
                <a:sym typeface="Proxima Nova"/>
              </a:defRPr>
            </a:lvl1pPr>
            <a:lvl2pPr marR="0" lvl="1"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R="0" lvl="4"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R="0" lvl="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9" name="Google Shape;59;p7"/>
          <p:cNvSpPr txBox="1">
            <a:spLocks noGrp="1"/>
          </p:cNvSpPr>
          <p:nvPr>
            <p:ph type="body" idx="1"/>
          </p:nvPr>
        </p:nvSpPr>
        <p:spPr>
          <a:xfrm>
            <a:off x="648274" y="1681163"/>
            <a:ext cx="3140075" cy="282547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1800"/>
              <a:buFont typeface="Arial"/>
              <a:buNone/>
              <a:defRPr sz="18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60" name="Google Shape;60;p7"/>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1" name="Google Shape;61;p7"/>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pic>
        <p:nvPicPr>
          <p:cNvPr id="62" name="Google Shape;62;p7"/>
          <p:cNvPicPr preferRelativeResize="0"/>
          <p:nvPr/>
        </p:nvPicPr>
        <p:blipFill rotWithShape="1">
          <a:blip r:embed="rId2">
            <a:alphaModFix/>
          </a:blip>
          <a:srcRect/>
          <a:stretch/>
        </p:blipFill>
        <p:spPr>
          <a:xfrm>
            <a:off x="7929288" y="210064"/>
            <a:ext cx="813630" cy="217218"/>
          </a:xfrm>
          <a:prstGeom prst="rect">
            <a:avLst/>
          </a:prstGeom>
          <a:noFill/>
          <a:ln>
            <a:noFill/>
          </a:ln>
        </p:spPr>
      </p:pic>
      <p:sp>
        <p:nvSpPr>
          <p:cNvPr id="63" name="Google Shape;63;p7"/>
          <p:cNvSpPr txBox="1">
            <a:spLocks noGrp="1"/>
          </p:cNvSpPr>
          <p:nvPr>
            <p:ph type="title"/>
          </p:nvPr>
        </p:nvSpPr>
        <p:spPr>
          <a:xfrm>
            <a:off x="316679" y="121966"/>
            <a:ext cx="3735903" cy="382564"/>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lt1"/>
              </a:buClr>
              <a:buSzPts val="2400"/>
              <a:buFont typeface="Proxima Nova"/>
              <a:buNone/>
              <a:defRPr sz="2400" b="0" i="0">
                <a:solidFill>
                  <a:schemeClr val="lt1"/>
                </a:solidFill>
                <a:latin typeface="Proxima Nova"/>
                <a:ea typeface="Proxima Nova"/>
                <a:cs typeface="Proxima Nova"/>
                <a:sym typeface="Proxima Nov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extLst>
    <p:ext uri="{DCECCB84-F9BA-43D5-87BE-67443E8EF086}">
      <p15:sldGuideLst xmlns:p15="http://schemas.microsoft.com/office/powerpoint/2012/main">
        <p15:guide id="1" orient="horz" pos="378">
          <p15:clr>
            <a:srgbClr val="FBAE40"/>
          </p15:clr>
        </p15:guide>
        <p15:guide id="2" orient="horz" pos="1053">
          <p15:clr>
            <a:srgbClr val="FBAE40"/>
          </p15:clr>
        </p15:guide>
        <p15:guide id="3" orient="horz" pos="2845">
          <p15:clr>
            <a:srgbClr val="FBAE40"/>
          </p15:clr>
        </p15:guide>
        <p15:guide id="4" pos="3254">
          <p15:clr>
            <a:srgbClr val="FBAE40"/>
          </p15:clr>
        </p15:guide>
        <p15:guide id="5" pos="339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matchingName="Title and Content">
  <p:cSld name="Title and Content">
    <p:spTree>
      <p:nvGrpSpPr>
        <p:cNvPr id="1" name="Shape 64"/>
        <p:cNvGrpSpPr/>
        <p:nvPr/>
      </p:nvGrpSpPr>
      <p:grpSpPr>
        <a:xfrm>
          <a:off x="0" y="0"/>
          <a:ext cx="0" cy="0"/>
          <a:chOff x="0" y="0"/>
          <a:chExt cx="0" cy="0"/>
        </a:xfrm>
      </p:grpSpPr>
      <p:sp>
        <p:nvSpPr>
          <p:cNvPr id="65" name="Google Shape;65;p8"/>
          <p:cNvSpPr/>
          <p:nvPr/>
        </p:nvSpPr>
        <p:spPr>
          <a:xfrm>
            <a:off x="0" y="0"/>
            <a:ext cx="9144000" cy="3031236"/>
          </a:xfrm>
          <a:prstGeom prst="rect">
            <a:avLst/>
          </a:prstGeom>
          <a:solidFill>
            <a:srgbClr val="F533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Calibri"/>
              <a:ea typeface="Calibri"/>
              <a:cs typeface="Calibri"/>
              <a:sym typeface="Calibri"/>
            </a:endParaRPr>
          </a:p>
        </p:txBody>
      </p:sp>
      <p:sp>
        <p:nvSpPr>
          <p:cNvPr id="66" name="Google Shape;66;p8"/>
          <p:cNvSpPr txBox="1">
            <a:spLocks noGrp="1"/>
          </p:cNvSpPr>
          <p:nvPr>
            <p:ph type="title"/>
          </p:nvPr>
        </p:nvSpPr>
        <p:spPr>
          <a:xfrm>
            <a:off x="629841" y="616199"/>
            <a:ext cx="3612150" cy="434679"/>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lt1"/>
              </a:buClr>
              <a:buSzPts val="3600"/>
              <a:buFont typeface="Arial"/>
              <a:buNone/>
              <a:defRPr sz="36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8"/>
          <p:cNvSpPr/>
          <p:nvPr/>
        </p:nvSpPr>
        <p:spPr>
          <a:xfrm>
            <a:off x="591700" y="1822542"/>
            <a:ext cx="1836663" cy="1843021"/>
          </a:xfrm>
          <a:prstGeom prst="rect">
            <a:avLst/>
          </a:prstGeom>
          <a:solidFill>
            <a:schemeClr val="l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Calibri"/>
              <a:ea typeface="Calibri"/>
              <a:cs typeface="Calibri"/>
              <a:sym typeface="Calibri"/>
            </a:endParaRPr>
          </a:p>
        </p:txBody>
      </p:sp>
      <p:sp>
        <p:nvSpPr>
          <p:cNvPr id="68" name="Google Shape;68;p8"/>
          <p:cNvSpPr/>
          <p:nvPr/>
        </p:nvSpPr>
        <p:spPr>
          <a:xfrm>
            <a:off x="2586608" y="1819788"/>
            <a:ext cx="1818181" cy="1843021"/>
          </a:xfrm>
          <a:prstGeom prst="rect">
            <a:avLst/>
          </a:prstGeom>
          <a:solidFill>
            <a:schemeClr val="l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Calibri"/>
              <a:ea typeface="Calibri"/>
              <a:cs typeface="Calibri"/>
              <a:sym typeface="Calibri"/>
            </a:endParaRPr>
          </a:p>
        </p:txBody>
      </p:sp>
      <p:sp>
        <p:nvSpPr>
          <p:cNvPr id="69" name="Google Shape;69;p8"/>
          <p:cNvSpPr/>
          <p:nvPr/>
        </p:nvSpPr>
        <p:spPr>
          <a:xfrm>
            <a:off x="6603923" y="1808792"/>
            <a:ext cx="1868349" cy="1843021"/>
          </a:xfrm>
          <a:prstGeom prst="rect">
            <a:avLst/>
          </a:prstGeom>
          <a:solidFill>
            <a:schemeClr val="l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Calibri"/>
              <a:ea typeface="Calibri"/>
              <a:cs typeface="Calibri"/>
              <a:sym typeface="Calibri"/>
            </a:endParaRPr>
          </a:p>
        </p:txBody>
      </p:sp>
      <p:sp>
        <p:nvSpPr>
          <p:cNvPr id="70" name="Google Shape;70;p8"/>
          <p:cNvSpPr/>
          <p:nvPr/>
        </p:nvSpPr>
        <p:spPr>
          <a:xfrm>
            <a:off x="4604246" y="1819788"/>
            <a:ext cx="1843021" cy="1843021"/>
          </a:xfrm>
          <a:prstGeom prst="rect">
            <a:avLst/>
          </a:prstGeom>
          <a:solidFill>
            <a:schemeClr val="l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Calibri"/>
              <a:ea typeface="Calibri"/>
              <a:cs typeface="Calibri"/>
              <a:sym typeface="Calibri"/>
            </a:endParaRPr>
          </a:p>
        </p:txBody>
      </p:sp>
      <p:sp>
        <p:nvSpPr>
          <p:cNvPr id="71" name="Google Shape;71;p8"/>
          <p:cNvSpPr/>
          <p:nvPr/>
        </p:nvSpPr>
        <p:spPr>
          <a:xfrm>
            <a:off x="673283" y="1950244"/>
            <a:ext cx="263289" cy="263289"/>
          </a:xfrm>
          <a:prstGeom prst="ellipse">
            <a:avLst/>
          </a:prstGeom>
          <a:solidFill>
            <a:srgbClr val="F133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Calibri"/>
              <a:ea typeface="Calibri"/>
              <a:cs typeface="Calibri"/>
              <a:sym typeface="Calibri"/>
            </a:endParaRPr>
          </a:p>
        </p:txBody>
      </p:sp>
      <p:sp>
        <p:nvSpPr>
          <p:cNvPr id="72" name="Google Shape;72;p8"/>
          <p:cNvSpPr/>
          <p:nvPr/>
        </p:nvSpPr>
        <p:spPr>
          <a:xfrm>
            <a:off x="6777923" y="1956818"/>
            <a:ext cx="263289" cy="263289"/>
          </a:xfrm>
          <a:prstGeom prst="ellipse">
            <a:avLst/>
          </a:prstGeom>
          <a:solidFill>
            <a:srgbClr val="F533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Calibri"/>
              <a:ea typeface="Calibri"/>
              <a:cs typeface="Calibri"/>
              <a:sym typeface="Calibri"/>
            </a:endParaRPr>
          </a:p>
        </p:txBody>
      </p:sp>
      <p:sp>
        <p:nvSpPr>
          <p:cNvPr id="73" name="Google Shape;73;p8"/>
          <p:cNvSpPr/>
          <p:nvPr/>
        </p:nvSpPr>
        <p:spPr>
          <a:xfrm>
            <a:off x="4719917" y="1957683"/>
            <a:ext cx="263289" cy="263289"/>
          </a:xfrm>
          <a:prstGeom prst="ellipse">
            <a:avLst/>
          </a:prstGeom>
          <a:solidFill>
            <a:srgbClr val="F133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Calibri"/>
              <a:ea typeface="Calibri"/>
              <a:cs typeface="Calibri"/>
              <a:sym typeface="Calibri"/>
            </a:endParaRPr>
          </a:p>
        </p:txBody>
      </p:sp>
      <p:pic>
        <p:nvPicPr>
          <p:cNvPr id="74" name="Google Shape;74;p8"/>
          <p:cNvPicPr preferRelativeResize="0"/>
          <p:nvPr/>
        </p:nvPicPr>
        <p:blipFill rotWithShape="1">
          <a:blip r:embed="rId2">
            <a:alphaModFix/>
          </a:blip>
          <a:srcRect/>
          <a:stretch/>
        </p:blipFill>
        <p:spPr>
          <a:xfrm>
            <a:off x="755392" y="2035413"/>
            <a:ext cx="103152" cy="94468"/>
          </a:xfrm>
          <a:prstGeom prst="rect">
            <a:avLst/>
          </a:prstGeom>
          <a:noFill/>
          <a:ln>
            <a:noFill/>
          </a:ln>
        </p:spPr>
      </p:pic>
      <p:sp>
        <p:nvSpPr>
          <p:cNvPr id="75" name="Google Shape;75;p8"/>
          <p:cNvSpPr/>
          <p:nvPr/>
        </p:nvSpPr>
        <p:spPr>
          <a:xfrm>
            <a:off x="2681861" y="1946687"/>
            <a:ext cx="263289" cy="263289"/>
          </a:xfrm>
          <a:prstGeom prst="ellipse">
            <a:avLst/>
          </a:prstGeom>
          <a:solidFill>
            <a:srgbClr val="F133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Calibri"/>
              <a:ea typeface="Calibri"/>
              <a:cs typeface="Calibri"/>
              <a:sym typeface="Calibri"/>
            </a:endParaRPr>
          </a:p>
        </p:txBody>
      </p:sp>
      <p:pic>
        <p:nvPicPr>
          <p:cNvPr id="76" name="Google Shape;76;p8"/>
          <p:cNvPicPr preferRelativeResize="0"/>
          <p:nvPr/>
        </p:nvPicPr>
        <p:blipFill rotWithShape="1">
          <a:blip r:embed="rId2">
            <a:alphaModFix/>
          </a:blip>
          <a:srcRect/>
          <a:stretch/>
        </p:blipFill>
        <p:spPr>
          <a:xfrm>
            <a:off x="2763970" y="2028697"/>
            <a:ext cx="103152" cy="94468"/>
          </a:xfrm>
          <a:prstGeom prst="rect">
            <a:avLst/>
          </a:prstGeom>
          <a:noFill/>
          <a:ln>
            <a:noFill/>
          </a:ln>
        </p:spPr>
      </p:pic>
      <p:pic>
        <p:nvPicPr>
          <p:cNvPr id="77" name="Google Shape;77;p8"/>
          <p:cNvPicPr preferRelativeResize="0"/>
          <p:nvPr/>
        </p:nvPicPr>
        <p:blipFill rotWithShape="1">
          <a:blip r:embed="rId2">
            <a:alphaModFix/>
          </a:blip>
          <a:srcRect/>
          <a:stretch/>
        </p:blipFill>
        <p:spPr>
          <a:xfrm>
            <a:off x="6860032" y="2040628"/>
            <a:ext cx="103152" cy="94468"/>
          </a:xfrm>
          <a:prstGeom prst="rect">
            <a:avLst/>
          </a:prstGeom>
          <a:noFill/>
          <a:ln>
            <a:noFill/>
          </a:ln>
        </p:spPr>
      </p:pic>
      <p:pic>
        <p:nvPicPr>
          <p:cNvPr id="78" name="Google Shape;78;p8"/>
          <p:cNvPicPr preferRelativeResize="0"/>
          <p:nvPr/>
        </p:nvPicPr>
        <p:blipFill rotWithShape="1">
          <a:blip r:embed="rId2">
            <a:alphaModFix/>
          </a:blip>
          <a:srcRect/>
          <a:stretch/>
        </p:blipFill>
        <p:spPr>
          <a:xfrm>
            <a:off x="4802026" y="2044245"/>
            <a:ext cx="103152" cy="94468"/>
          </a:xfrm>
          <a:prstGeom prst="rect">
            <a:avLst/>
          </a:prstGeom>
          <a:noFill/>
          <a:ln>
            <a:noFill/>
          </a:ln>
        </p:spPr>
      </p:pic>
      <p:sp>
        <p:nvSpPr>
          <p:cNvPr id="79" name="Google Shape;79;p8"/>
          <p:cNvSpPr txBox="1">
            <a:spLocks noGrp="1"/>
          </p:cNvSpPr>
          <p:nvPr>
            <p:ph type="body" idx="1"/>
          </p:nvPr>
        </p:nvSpPr>
        <p:spPr>
          <a:xfrm>
            <a:off x="772836" y="2352226"/>
            <a:ext cx="1495407" cy="19854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1215"/>
              <a:buFont typeface="Arial"/>
              <a:buNone/>
              <a:defRPr sz="1215" b="1"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80" name="Google Shape;80;p8"/>
          <p:cNvSpPr txBox="1">
            <a:spLocks noGrp="1"/>
          </p:cNvSpPr>
          <p:nvPr>
            <p:ph type="body" idx="2"/>
          </p:nvPr>
        </p:nvSpPr>
        <p:spPr>
          <a:xfrm>
            <a:off x="2752107" y="2352226"/>
            <a:ext cx="1495407" cy="19854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1215"/>
              <a:buFont typeface="Arial"/>
              <a:buNone/>
              <a:defRPr sz="1215" b="1"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81" name="Google Shape;81;p8"/>
          <p:cNvSpPr txBox="1">
            <a:spLocks noGrp="1"/>
          </p:cNvSpPr>
          <p:nvPr>
            <p:ph type="body" idx="3"/>
          </p:nvPr>
        </p:nvSpPr>
        <p:spPr>
          <a:xfrm>
            <a:off x="4782484" y="2352226"/>
            <a:ext cx="1495407" cy="19854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1215"/>
              <a:buFont typeface="Arial"/>
              <a:buNone/>
              <a:defRPr sz="1215" b="1"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82" name="Google Shape;82;p8"/>
          <p:cNvSpPr txBox="1">
            <a:spLocks noGrp="1"/>
          </p:cNvSpPr>
          <p:nvPr>
            <p:ph type="body" idx="4"/>
          </p:nvPr>
        </p:nvSpPr>
        <p:spPr>
          <a:xfrm>
            <a:off x="6844575" y="2352226"/>
            <a:ext cx="1495407" cy="19854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1215"/>
              <a:buFont typeface="Arial"/>
              <a:buNone/>
              <a:defRPr sz="1215" b="1"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83" name="Google Shape;83;p8"/>
          <p:cNvSpPr txBox="1">
            <a:spLocks noGrp="1"/>
          </p:cNvSpPr>
          <p:nvPr>
            <p:ph type="body" idx="5"/>
          </p:nvPr>
        </p:nvSpPr>
        <p:spPr>
          <a:xfrm>
            <a:off x="766677" y="2633826"/>
            <a:ext cx="1495407" cy="8001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940"/>
              <a:buFont typeface="Arial"/>
              <a:buNone/>
              <a:defRPr sz="939"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84" name="Google Shape;84;p8"/>
          <p:cNvSpPr txBox="1">
            <a:spLocks noGrp="1"/>
          </p:cNvSpPr>
          <p:nvPr>
            <p:ph type="body" idx="6"/>
          </p:nvPr>
        </p:nvSpPr>
        <p:spPr>
          <a:xfrm>
            <a:off x="2752106" y="2633878"/>
            <a:ext cx="1495407" cy="8001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830"/>
              <a:buFont typeface="Arial"/>
              <a:buNone/>
              <a:defRPr sz="83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85" name="Google Shape;85;p8"/>
          <p:cNvSpPr txBox="1">
            <a:spLocks noGrp="1"/>
          </p:cNvSpPr>
          <p:nvPr>
            <p:ph type="body" idx="7"/>
          </p:nvPr>
        </p:nvSpPr>
        <p:spPr>
          <a:xfrm>
            <a:off x="4782484" y="2633826"/>
            <a:ext cx="1495407" cy="8001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830"/>
              <a:buFont typeface="Arial"/>
              <a:buNone/>
              <a:defRPr sz="83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86" name="Google Shape;86;p8"/>
          <p:cNvSpPr txBox="1">
            <a:spLocks noGrp="1"/>
          </p:cNvSpPr>
          <p:nvPr>
            <p:ph type="body" idx="8"/>
          </p:nvPr>
        </p:nvSpPr>
        <p:spPr>
          <a:xfrm>
            <a:off x="6843084" y="2633826"/>
            <a:ext cx="1495407" cy="8001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830"/>
              <a:buFont typeface="Arial"/>
              <a:buNone/>
              <a:defRPr sz="83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87" name="Google Shape;87;p8"/>
          <p:cNvSpPr txBox="1">
            <a:spLocks noGrp="1"/>
          </p:cNvSpPr>
          <p:nvPr>
            <p:ph type="dt" idx="10"/>
          </p:nvPr>
        </p:nvSpPr>
        <p:spPr>
          <a:xfrm>
            <a:off x="638175"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8" name="Google Shape;88;p8"/>
          <p:cNvSpPr txBox="1">
            <a:spLocks noGrp="1"/>
          </p:cNvSpPr>
          <p:nvPr>
            <p:ph type="ftr" idx="11"/>
          </p:nvPr>
        </p:nvSpPr>
        <p:spPr>
          <a:xfrm>
            <a:off x="3038475" y="4767263"/>
            <a:ext cx="3086100" cy="273844"/>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9" name="Google Shape;89;p8"/>
          <p:cNvSpPr txBox="1">
            <a:spLocks noGrp="1"/>
          </p:cNvSpPr>
          <p:nvPr>
            <p:ph type="sldNum" idx="12"/>
          </p:nvPr>
        </p:nvSpPr>
        <p:spPr>
          <a:xfrm>
            <a:off x="6467475"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pic>
        <p:nvPicPr>
          <p:cNvPr id="90" name="Google Shape;90;p8"/>
          <p:cNvPicPr preferRelativeResize="0"/>
          <p:nvPr/>
        </p:nvPicPr>
        <p:blipFill rotWithShape="1">
          <a:blip r:embed="rId3">
            <a:alphaModFix/>
          </a:blip>
          <a:srcRect/>
          <a:stretch/>
        </p:blipFill>
        <p:spPr>
          <a:xfrm>
            <a:off x="7611920" y="303610"/>
            <a:ext cx="909780" cy="242888"/>
          </a:xfrm>
          <a:prstGeom prst="rect">
            <a:avLst/>
          </a:prstGeom>
          <a:noFill/>
          <a:ln>
            <a:noFill/>
          </a:ln>
        </p:spPr>
      </p:pic>
      <p:sp>
        <p:nvSpPr>
          <p:cNvPr id="91" name="Google Shape;91;p8"/>
          <p:cNvSpPr/>
          <p:nvPr/>
        </p:nvSpPr>
        <p:spPr>
          <a:xfrm>
            <a:off x="0" y="0"/>
            <a:ext cx="9144000" cy="3031236"/>
          </a:xfrm>
          <a:prstGeom prst="rect">
            <a:avLst/>
          </a:prstGeom>
          <a:solidFill>
            <a:srgbClr val="F533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Calibri"/>
              <a:ea typeface="Calibri"/>
              <a:cs typeface="Calibri"/>
              <a:sym typeface="Calibri"/>
            </a:endParaRPr>
          </a:p>
        </p:txBody>
      </p:sp>
      <p:sp>
        <p:nvSpPr>
          <p:cNvPr id="92" name="Google Shape;92;p8"/>
          <p:cNvSpPr/>
          <p:nvPr/>
        </p:nvSpPr>
        <p:spPr>
          <a:xfrm>
            <a:off x="591700" y="1822543"/>
            <a:ext cx="1883480" cy="1890000"/>
          </a:xfrm>
          <a:prstGeom prst="rect">
            <a:avLst/>
          </a:prstGeom>
          <a:solidFill>
            <a:schemeClr val="l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Calibri"/>
              <a:ea typeface="Calibri"/>
              <a:cs typeface="Calibri"/>
              <a:sym typeface="Calibri"/>
            </a:endParaRPr>
          </a:p>
        </p:txBody>
      </p:sp>
      <p:sp>
        <p:nvSpPr>
          <p:cNvPr id="93" name="Google Shape;93;p8"/>
          <p:cNvSpPr/>
          <p:nvPr/>
        </p:nvSpPr>
        <p:spPr>
          <a:xfrm>
            <a:off x="2611322" y="1819789"/>
            <a:ext cx="1864527" cy="1890000"/>
          </a:xfrm>
          <a:prstGeom prst="rect">
            <a:avLst/>
          </a:prstGeom>
          <a:solidFill>
            <a:schemeClr val="l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Calibri"/>
              <a:ea typeface="Calibri"/>
              <a:cs typeface="Calibri"/>
              <a:sym typeface="Calibri"/>
            </a:endParaRPr>
          </a:p>
        </p:txBody>
      </p:sp>
      <p:sp>
        <p:nvSpPr>
          <p:cNvPr id="94" name="Google Shape;94;p8"/>
          <p:cNvSpPr/>
          <p:nvPr/>
        </p:nvSpPr>
        <p:spPr>
          <a:xfrm>
            <a:off x="6653351" y="1808793"/>
            <a:ext cx="1915974" cy="1890000"/>
          </a:xfrm>
          <a:prstGeom prst="rect">
            <a:avLst/>
          </a:prstGeom>
          <a:solidFill>
            <a:schemeClr val="l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Calibri"/>
              <a:ea typeface="Calibri"/>
              <a:cs typeface="Calibri"/>
              <a:sym typeface="Calibri"/>
            </a:endParaRPr>
          </a:p>
        </p:txBody>
      </p:sp>
      <p:sp>
        <p:nvSpPr>
          <p:cNvPr id="95" name="Google Shape;95;p8"/>
          <p:cNvSpPr/>
          <p:nvPr/>
        </p:nvSpPr>
        <p:spPr>
          <a:xfrm>
            <a:off x="4604247" y="1819789"/>
            <a:ext cx="1890000" cy="1890000"/>
          </a:xfrm>
          <a:prstGeom prst="rect">
            <a:avLst/>
          </a:prstGeom>
          <a:solidFill>
            <a:schemeClr val="l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Calibri"/>
              <a:ea typeface="Calibri"/>
              <a:cs typeface="Calibri"/>
              <a:sym typeface="Calibri"/>
            </a:endParaRPr>
          </a:p>
        </p:txBody>
      </p:sp>
      <p:sp>
        <p:nvSpPr>
          <p:cNvPr id="96" name="Google Shape;96;p8"/>
          <p:cNvSpPr/>
          <p:nvPr/>
        </p:nvSpPr>
        <p:spPr>
          <a:xfrm>
            <a:off x="673283" y="1950244"/>
            <a:ext cx="270000" cy="270000"/>
          </a:xfrm>
          <a:prstGeom prst="ellipse">
            <a:avLst/>
          </a:prstGeom>
          <a:solidFill>
            <a:srgbClr val="F133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Calibri"/>
              <a:ea typeface="Calibri"/>
              <a:cs typeface="Calibri"/>
              <a:sym typeface="Calibri"/>
            </a:endParaRPr>
          </a:p>
        </p:txBody>
      </p:sp>
      <p:sp>
        <p:nvSpPr>
          <p:cNvPr id="97" name="Google Shape;97;p8"/>
          <p:cNvSpPr/>
          <p:nvPr/>
        </p:nvSpPr>
        <p:spPr>
          <a:xfrm>
            <a:off x="6777923" y="1956818"/>
            <a:ext cx="270000" cy="270000"/>
          </a:xfrm>
          <a:prstGeom prst="ellipse">
            <a:avLst/>
          </a:prstGeom>
          <a:solidFill>
            <a:srgbClr val="F533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Calibri"/>
              <a:ea typeface="Calibri"/>
              <a:cs typeface="Calibri"/>
              <a:sym typeface="Calibri"/>
            </a:endParaRPr>
          </a:p>
        </p:txBody>
      </p:sp>
      <p:sp>
        <p:nvSpPr>
          <p:cNvPr id="98" name="Google Shape;98;p8"/>
          <p:cNvSpPr/>
          <p:nvPr/>
        </p:nvSpPr>
        <p:spPr>
          <a:xfrm>
            <a:off x="4719917" y="1957683"/>
            <a:ext cx="270000" cy="270000"/>
          </a:xfrm>
          <a:prstGeom prst="ellipse">
            <a:avLst/>
          </a:prstGeom>
          <a:solidFill>
            <a:srgbClr val="F133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Calibri"/>
              <a:ea typeface="Calibri"/>
              <a:cs typeface="Calibri"/>
              <a:sym typeface="Calibri"/>
            </a:endParaRPr>
          </a:p>
        </p:txBody>
      </p:sp>
      <p:pic>
        <p:nvPicPr>
          <p:cNvPr id="99" name="Google Shape;99;p8"/>
          <p:cNvPicPr preferRelativeResize="0"/>
          <p:nvPr/>
        </p:nvPicPr>
        <p:blipFill rotWithShape="1">
          <a:blip r:embed="rId2">
            <a:alphaModFix/>
          </a:blip>
          <a:srcRect/>
          <a:stretch/>
        </p:blipFill>
        <p:spPr>
          <a:xfrm>
            <a:off x="755392" y="2035413"/>
            <a:ext cx="105782" cy="96876"/>
          </a:xfrm>
          <a:prstGeom prst="rect">
            <a:avLst/>
          </a:prstGeom>
          <a:noFill/>
          <a:ln>
            <a:noFill/>
          </a:ln>
        </p:spPr>
      </p:pic>
      <p:sp>
        <p:nvSpPr>
          <p:cNvPr id="100" name="Google Shape;100;p8"/>
          <p:cNvSpPr/>
          <p:nvPr/>
        </p:nvSpPr>
        <p:spPr>
          <a:xfrm>
            <a:off x="2681861" y="1946687"/>
            <a:ext cx="270000" cy="270000"/>
          </a:xfrm>
          <a:prstGeom prst="ellipse">
            <a:avLst/>
          </a:prstGeom>
          <a:solidFill>
            <a:srgbClr val="F133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Calibri"/>
              <a:ea typeface="Calibri"/>
              <a:cs typeface="Calibri"/>
              <a:sym typeface="Calibri"/>
            </a:endParaRPr>
          </a:p>
        </p:txBody>
      </p:sp>
      <p:pic>
        <p:nvPicPr>
          <p:cNvPr id="101" name="Google Shape;101;p8"/>
          <p:cNvPicPr preferRelativeResize="0"/>
          <p:nvPr/>
        </p:nvPicPr>
        <p:blipFill rotWithShape="1">
          <a:blip r:embed="rId2">
            <a:alphaModFix/>
          </a:blip>
          <a:srcRect/>
          <a:stretch/>
        </p:blipFill>
        <p:spPr>
          <a:xfrm>
            <a:off x="2788684" y="2028697"/>
            <a:ext cx="105782" cy="96876"/>
          </a:xfrm>
          <a:prstGeom prst="rect">
            <a:avLst/>
          </a:prstGeom>
          <a:noFill/>
          <a:ln>
            <a:noFill/>
          </a:ln>
        </p:spPr>
      </p:pic>
      <p:pic>
        <p:nvPicPr>
          <p:cNvPr id="102" name="Google Shape;102;p8"/>
          <p:cNvPicPr preferRelativeResize="0"/>
          <p:nvPr/>
        </p:nvPicPr>
        <p:blipFill rotWithShape="1">
          <a:blip r:embed="rId2">
            <a:alphaModFix/>
          </a:blip>
          <a:srcRect/>
          <a:stretch/>
        </p:blipFill>
        <p:spPr>
          <a:xfrm>
            <a:off x="6860032" y="2040628"/>
            <a:ext cx="105782" cy="96876"/>
          </a:xfrm>
          <a:prstGeom prst="rect">
            <a:avLst/>
          </a:prstGeom>
          <a:noFill/>
          <a:ln>
            <a:noFill/>
          </a:ln>
        </p:spPr>
      </p:pic>
      <p:pic>
        <p:nvPicPr>
          <p:cNvPr id="103" name="Google Shape;103;p8"/>
          <p:cNvPicPr preferRelativeResize="0"/>
          <p:nvPr/>
        </p:nvPicPr>
        <p:blipFill rotWithShape="1">
          <a:blip r:embed="rId2">
            <a:alphaModFix/>
          </a:blip>
          <a:srcRect/>
          <a:stretch/>
        </p:blipFill>
        <p:spPr>
          <a:xfrm>
            <a:off x="4802026" y="2044245"/>
            <a:ext cx="105782" cy="96876"/>
          </a:xfrm>
          <a:prstGeom prst="rect">
            <a:avLst/>
          </a:prstGeom>
          <a:noFill/>
          <a:ln>
            <a:noFill/>
          </a:ln>
        </p:spPr>
      </p:pic>
      <p:pic>
        <p:nvPicPr>
          <p:cNvPr id="104" name="Google Shape;104;p8"/>
          <p:cNvPicPr preferRelativeResize="0"/>
          <p:nvPr/>
        </p:nvPicPr>
        <p:blipFill rotWithShape="1">
          <a:blip r:embed="rId4">
            <a:alphaModFix/>
          </a:blip>
          <a:srcRect/>
          <a:stretch/>
        </p:blipFill>
        <p:spPr>
          <a:xfrm>
            <a:off x="7929288" y="210064"/>
            <a:ext cx="813630" cy="217218"/>
          </a:xfrm>
          <a:prstGeom prst="rect">
            <a:avLst/>
          </a:prstGeom>
          <a:noFill/>
          <a:ln>
            <a:noFill/>
          </a:ln>
        </p:spPr>
      </p:pic>
    </p:spTree>
  </p:cSld>
  <p:clrMapOvr>
    <a:masterClrMapping/>
  </p:clrMapOvr>
  <p:extLst>
    <p:ext uri="{DCECCB84-F9BA-43D5-87BE-67443E8EF086}">
      <p15:sldGuideLst xmlns:p15="http://schemas.microsoft.com/office/powerpoint/2012/main">
        <p15:guide id="1" orient="horz" pos="378">
          <p15:clr>
            <a:srgbClr val="FBAE40"/>
          </p15:clr>
        </p15:guide>
        <p15:guide id="2" orient="horz" pos="1144">
          <p15:clr>
            <a:srgbClr val="FBAE40"/>
          </p15:clr>
        </p15:guide>
        <p15:guide id="3" orient="horz" pos="2335">
          <p15:clr>
            <a:srgbClr val="FBAE40"/>
          </p15:clr>
        </p15:guide>
        <p15:guide id="4" pos="1587">
          <p15:clr>
            <a:srgbClr val="FBAE40"/>
          </p15:clr>
        </p15:guide>
        <p15:guide id="5" pos="1655">
          <p15:clr>
            <a:srgbClr val="FBAE40"/>
          </p15:clr>
        </p15:guide>
        <p15:guide id="6" pos="2835">
          <p15:clr>
            <a:srgbClr val="FBAE40"/>
          </p15:clr>
        </p15:guide>
        <p15:guide id="7" pos="2931">
          <p15:clr>
            <a:srgbClr val="FBAE40"/>
          </p15:clr>
        </p15:guide>
        <p15:guide id="8" pos="4122">
          <p15:clr>
            <a:srgbClr val="FBAE40"/>
          </p15:clr>
        </p15:guide>
        <p15:guide id="9" pos="4190">
          <p15:clr>
            <a:srgbClr val="FBAE40"/>
          </p15:clr>
        </p15:guide>
        <p15:guide id="10" orient="horz" pos="1399">
          <p15:clr>
            <a:srgbClr val="FBAE40"/>
          </p15:clr>
        </p15:guide>
        <p15:guide id="11" orient="horz" pos="1229">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1_Title Slide">
  <p:cSld name="2_Title Slide">
    <p:spTree>
      <p:nvGrpSpPr>
        <p:cNvPr id="1" name="Shape 105"/>
        <p:cNvGrpSpPr/>
        <p:nvPr/>
      </p:nvGrpSpPr>
      <p:grpSpPr>
        <a:xfrm>
          <a:off x="0" y="0"/>
          <a:ext cx="0" cy="0"/>
          <a:chOff x="0" y="0"/>
          <a:chExt cx="0" cy="0"/>
        </a:xfrm>
      </p:grpSpPr>
      <p:sp>
        <p:nvSpPr>
          <p:cNvPr id="106" name="Google Shape;106;p9"/>
          <p:cNvSpPr txBox="1">
            <a:spLocks noGrp="1"/>
          </p:cNvSpPr>
          <p:nvPr>
            <p:ph type="ctrTitle"/>
          </p:nvPr>
        </p:nvSpPr>
        <p:spPr>
          <a:xfrm>
            <a:off x="1143000" y="841772"/>
            <a:ext cx="6858000" cy="1790700"/>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Clr>
                <a:schemeClr val="dk1"/>
              </a:buClr>
              <a:buSzPts val="4500"/>
              <a:buFont typeface="Arial"/>
              <a:buNone/>
              <a:defRPr sz="45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7" name="Google Shape;107;p9"/>
          <p:cNvSpPr txBox="1">
            <a:spLocks noGrp="1"/>
          </p:cNvSpPr>
          <p:nvPr>
            <p:ph type="subTitle" idx="1"/>
          </p:nvPr>
        </p:nvSpPr>
        <p:spPr>
          <a:xfrm>
            <a:off x="1143000" y="2701528"/>
            <a:ext cx="6858000" cy="1241822"/>
          </a:xfrm>
          <a:prstGeom prst="rect">
            <a:avLst/>
          </a:prstGeom>
          <a:noFill/>
          <a:ln>
            <a:noFill/>
          </a:ln>
        </p:spPr>
        <p:txBody>
          <a:bodyPr spcFirstLastPara="1" wrap="square" lIns="91425" tIns="45700" rIns="91425" bIns="45700" anchor="t" anchorCtr="0">
            <a:noAutofit/>
          </a:bodyPr>
          <a:lstStyle>
            <a:lvl1pPr marR="0" lvl="0" algn="ctr" rtl="0">
              <a:lnSpc>
                <a:spcPct val="90000"/>
              </a:lnSpc>
              <a:spcBef>
                <a:spcPts val="75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1pPr>
            <a:lvl2pPr marR="0" lvl="1" algn="ctr" rtl="0">
              <a:lnSpc>
                <a:spcPct val="90000"/>
              </a:lnSpc>
              <a:spcBef>
                <a:spcPts val="375"/>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2pPr>
            <a:lvl3pPr marR="0" lvl="2" algn="ctr" rtl="0">
              <a:lnSpc>
                <a:spcPct val="90000"/>
              </a:lnSpc>
              <a:spcBef>
                <a:spcPts val="375"/>
              </a:spcBef>
              <a:spcAft>
                <a:spcPts val="0"/>
              </a:spcAft>
              <a:buClr>
                <a:schemeClr val="dk1"/>
              </a:buClr>
              <a:buSzPts val="1350"/>
              <a:buFont typeface="Arial"/>
              <a:buNone/>
              <a:defRPr sz="1350" b="0" i="0" u="none" strike="noStrike" cap="none">
                <a:solidFill>
                  <a:schemeClr val="dk1"/>
                </a:solidFill>
                <a:latin typeface="Calibri"/>
                <a:ea typeface="Calibri"/>
                <a:cs typeface="Calibri"/>
                <a:sym typeface="Calibri"/>
              </a:defRPr>
            </a:lvl3pPr>
            <a:lvl4pPr marR="0" lvl="3" algn="ctr" rtl="0">
              <a:lnSpc>
                <a:spcPct val="90000"/>
              </a:lnSpc>
              <a:spcBef>
                <a:spcPts val="375"/>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4pPr>
            <a:lvl5pPr marR="0" lvl="4" algn="ctr" rtl="0">
              <a:lnSpc>
                <a:spcPct val="90000"/>
              </a:lnSpc>
              <a:spcBef>
                <a:spcPts val="375"/>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5pPr>
            <a:lvl6pPr marR="0" lvl="5" algn="ctr" rtl="0">
              <a:lnSpc>
                <a:spcPct val="90000"/>
              </a:lnSpc>
              <a:spcBef>
                <a:spcPts val="375"/>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6pPr>
            <a:lvl7pPr marR="0" lvl="6" algn="ctr" rtl="0">
              <a:lnSpc>
                <a:spcPct val="90000"/>
              </a:lnSpc>
              <a:spcBef>
                <a:spcPts val="375"/>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7pPr>
            <a:lvl8pPr marR="0" lvl="7" algn="ctr" rtl="0">
              <a:lnSpc>
                <a:spcPct val="90000"/>
              </a:lnSpc>
              <a:spcBef>
                <a:spcPts val="375"/>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8pPr>
            <a:lvl9pPr marR="0" lvl="8" algn="ctr" rtl="0">
              <a:lnSpc>
                <a:spcPct val="90000"/>
              </a:lnSpc>
              <a:spcBef>
                <a:spcPts val="375"/>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108" name="Google Shape;108;p9"/>
          <p:cNvSpPr txBox="1">
            <a:spLocks noGrp="1"/>
          </p:cNvSpPr>
          <p:nvPr>
            <p:ph type="dt" idx="10"/>
          </p:nvPr>
        </p:nvSpPr>
        <p:spPr>
          <a:xfrm>
            <a:off x="663921" y="4653887"/>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Clr>
                <a:srgbClr val="E72D40"/>
              </a:buClr>
              <a:buSzPts val="1400"/>
              <a:buFont typeface="Proxima Nova"/>
              <a:buNone/>
              <a:defRPr>
                <a:solidFill>
                  <a:srgbClr val="E72D40"/>
                </a:solidFill>
              </a:defRPr>
            </a:lvl1pPr>
            <a:lvl2pPr lvl="1" algn="l">
              <a:spcBef>
                <a:spcPts val="0"/>
              </a:spcBef>
              <a:spcAft>
                <a:spcPts val="0"/>
              </a:spcAft>
              <a:buClr>
                <a:schemeClr val="dk1"/>
              </a:buClr>
              <a:buSzPts val="1400"/>
              <a:buFont typeface="Calibri"/>
              <a:buNone/>
              <a:defRPr/>
            </a:lvl2pPr>
            <a:lvl3pPr lvl="2" algn="l">
              <a:spcBef>
                <a:spcPts val="0"/>
              </a:spcBef>
              <a:spcAft>
                <a:spcPts val="0"/>
              </a:spcAft>
              <a:buClr>
                <a:schemeClr val="dk1"/>
              </a:buClr>
              <a:buSzPts val="1400"/>
              <a:buFont typeface="Calibri"/>
              <a:buNone/>
              <a:defRPr/>
            </a:lvl3pPr>
            <a:lvl4pPr lvl="3" algn="l">
              <a:spcBef>
                <a:spcPts val="0"/>
              </a:spcBef>
              <a:spcAft>
                <a:spcPts val="0"/>
              </a:spcAft>
              <a:buClr>
                <a:schemeClr val="dk1"/>
              </a:buClr>
              <a:buSzPts val="1400"/>
              <a:buFont typeface="Calibri"/>
              <a:buNone/>
              <a:defRPr/>
            </a:lvl4pPr>
            <a:lvl5pPr lvl="4" algn="l">
              <a:spcBef>
                <a:spcPts val="0"/>
              </a:spcBef>
              <a:spcAft>
                <a:spcPts val="0"/>
              </a:spcAft>
              <a:buClr>
                <a:schemeClr val="dk1"/>
              </a:buClr>
              <a:buSzPts val="1400"/>
              <a:buFont typeface="Calibri"/>
              <a:buNone/>
              <a:defRPr/>
            </a:lvl5pPr>
            <a:lvl6pPr lvl="5" algn="l">
              <a:spcBef>
                <a:spcPts val="0"/>
              </a:spcBef>
              <a:spcAft>
                <a:spcPts val="0"/>
              </a:spcAft>
              <a:buClr>
                <a:schemeClr val="dk1"/>
              </a:buClr>
              <a:buSzPts val="1400"/>
              <a:buFont typeface="Calibri"/>
              <a:buNone/>
              <a:defRPr/>
            </a:lvl6pPr>
            <a:lvl7pPr lvl="6" algn="l">
              <a:spcBef>
                <a:spcPts val="0"/>
              </a:spcBef>
              <a:spcAft>
                <a:spcPts val="0"/>
              </a:spcAft>
              <a:buClr>
                <a:schemeClr val="dk1"/>
              </a:buClr>
              <a:buSzPts val="1400"/>
              <a:buFont typeface="Calibri"/>
              <a:buNone/>
              <a:defRPr/>
            </a:lvl7pPr>
            <a:lvl8pPr lvl="7" algn="l">
              <a:spcBef>
                <a:spcPts val="0"/>
              </a:spcBef>
              <a:spcAft>
                <a:spcPts val="0"/>
              </a:spcAft>
              <a:buClr>
                <a:schemeClr val="dk1"/>
              </a:buClr>
              <a:buSzPts val="1400"/>
              <a:buFont typeface="Calibri"/>
              <a:buNone/>
              <a:defRPr/>
            </a:lvl8pPr>
            <a:lvl9pPr lvl="8" algn="l">
              <a:spcBef>
                <a:spcPts val="0"/>
              </a:spcBef>
              <a:spcAft>
                <a:spcPts val="0"/>
              </a:spcAft>
              <a:buClr>
                <a:schemeClr val="dk1"/>
              </a:buClr>
              <a:buSzPts val="1400"/>
              <a:buFont typeface="Calibri"/>
              <a:buNone/>
              <a:defRPr/>
            </a:lvl9pPr>
          </a:lstStyle>
          <a:p>
            <a:endParaRPr/>
          </a:p>
        </p:txBody>
      </p:sp>
      <p:sp>
        <p:nvSpPr>
          <p:cNvPr id="109" name="Google Shape;109;p9"/>
          <p:cNvSpPr txBox="1">
            <a:spLocks noGrp="1"/>
          </p:cNvSpPr>
          <p:nvPr>
            <p:ph type="sldNum" idx="12"/>
          </p:nvPr>
        </p:nvSpPr>
        <p:spPr>
          <a:xfrm>
            <a:off x="6616976" y="4012406"/>
            <a:ext cx="2057400" cy="273844"/>
          </a:xfrm>
          <a:prstGeom prst="rect">
            <a:avLst/>
          </a:prstGeom>
          <a:noFill/>
          <a:ln>
            <a:noFill/>
          </a:ln>
        </p:spPr>
        <p:txBody>
          <a:bodyPr spcFirstLastPara="1" wrap="square" lIns="91425" tIns="45700" rIns="91425" bIns="45700" anchor="ctr" anchorCtr="0">
            <a:noAutofit/>
          </a:bodyPr>
          <a:lstStyle>
            <a:lvl1pPr marL="0" marR="0" lvl="0" indent="0" algn="r">
              <a:spcBef>
                <a:spcPts val="0"/>
              </a:spcBef>
              <a:spcAft>
                <a:spcPts val="0"/>
              </a:spcAft>
              <a:buClr>
                <a:srgbClr val="E72D40"/>
              </a:buClr>
              <a:buSzPts val="900"/>
              <a:buFont typeface="Proxima Nova"/>
              <a:buNone/>
              <a:defRPr sz="900" b="0" i="0" u="none" strike="noStrike" cap="none">
                <a:solidFill>
                  <a:srgbClr val="E72D40"/>
                </a:solidFill>
                <a:latin typeface="Proxima Nova"/>
                <a:ea typeface="Proxima Nova"/>
                <a:cs typeface="Proxima Nova"/>
                <a:sym typeface="Proxima Nova"/>
              </a:defRPr>
            </a:lvl1pPr>
            <a:lvl2pPr marL="0" marR="0" lvl="1" indent="0" algn="r">
              <a:spcBef>
                <a:spcPts val="0"/>
              </a:spcBef>
              <a:spcAft>
                <a:spcPts val="0"/>
              </a:spcAft>
              <a:buClr>
                <a:srgbClr val="E72D40"/>
              </a:buClr>
              <a:buSzPts val="900"/>
              <a:buFont typeface="Proxima Nova"/>
              <a:buNone/>
              <a:defRPr sz="900" b="0" i="0" u="none" strike="noStrike" cap="none">
                <a:solidFill>
                  <a:srgbClr val="E72D40"/>
                </a:solidFill>
                <a:latin typeface="Proxima Nova"/>
                <a:ea typeface="Proxima Nova"/>
                <a:cs typeface="Proxima Nova"/>
                <a:sym typeface="Proxima Nova"/>
              </a:defRPr>
            </a:lvl2pPr>
            <a:lvl3pPr marL="0" marR="0" lvl="2" indent="0" algn="r">
              <a:spcBef>
                <a:spcPts val="0"/>
              </a:spcBef>
              <a:spcAft>
                <a:spcPts val="0"/>
              </a:spcAft>
              <a:buClr>
                <a:srgbClr val="E72D40"/>
              </a:buClr>
              <a:buSzPts val="900"/>
              <a:buFont typeface="Proxima Nova"/>
              <a:buNone/>
              <a:defRPr sz="900" b="0" i="0" u="none" strike="noStrike" cap="none">
                <a:solidFill>
                  <a:srgbClr val="E72D40"/>
                </a:solidFill>
                <a:latin typeface="Proxima Nova"/>
                <a:ea typeface="Proxima Nova"/>
                <a:cs typeface="Proxima Nova"/>
                <a:sym typeface="Proxima Nova"/>
              </a:defRPr>
            </a:lvl3pPr>
            <a:lvl4pPr marL="0" marR="0" lvl="3" indent="0" algn="r">
              <a:spcBef>
                <a:spcPts val="0"/>
              </a:spcBef>
              <a:spcAft>
                <a:spcPts val="0"/>
              </a:spcAft>
              <a:buClr>
                <a:srgbClr val="E72D40"/>
              </a:buClr>
              <a:buSzPts val="900"/>
              <a:buFont typeface="Proxima Nova"/>
              <a:buNone/>
              <a:defRPr sz="900" b="0" i="0" u="none" strike="noStrike" cap="none">
                <a:solidFill>
                  <a:srgbClr val="E72D40"/>
                </a:solidFill>
                <a:latin typeface="Proxima Nova"/>
                <a:ea typeface="Proxima Nova"/>
                <a:cs typeface="Proxima Nova"/>
                <a:sym typeface="Proxima Nova"/>
              </a:defRPr>
            </a:lvl4pPr>
            <a:lvl5pPr marL="0" marR="0" lvl="4" indent="0" algn="r">
              <a:spcBef>
                <a:spcPts val="0"/>
              </a:spcBef>
              <a:spcAft>
                <a:spcPts val="0"/>
              </a:spcAft>
              <a:buClr>
                <a:srgbClr val="E72D40"/>
              </a:buClr>
              <a:buSzPts val="900"/>
              <a:buFont typeface="Proxima Nova"/>
              <a:buNone/>
              <a:defRPr sz="900" b="0" i="0" u="none" strike="noStrike" cap="none">
                <a:solidFill>
                  <a:srgbClr val="E72D40"/>
                </a:solidFill>
                <a:latin typeface="Proxima Nova"/>
                <a:ea typeface="Proxima Nova"/>
                <a:cs typeface="Proxima Nova"/>
                <a:sym typeface="Proxima Nova"/>
              </a:defRPr>
            </a:lvl5pPr>
            <a:lvl6pPr marL="0" marR="0" lvl="5" indent="0" algn="r">
              <a:spcBef>
                <a:spcPts val="0"/>
              </a:spcBef>
              <a:spcAft>
                <a:spcPts val="0"/>
              </a:spcAft>
              <a:buClr>
                <a:srgbClr val="E72D40"/>
              </a:buClr>
              <a:buSzPts val="900"/>
              <a:buFont typeface="Proxima Nova"/>
              <a:buNone/>
              <a:defRPr sz="900" b="0" i="0" u="none" strike="noStrike" cap="none">
                <a:solidFill>
                  <a:srgbClr val="E72D40"/>
                </a:solidFill>
                <a:latin typeface="Proxima Nova"/>
                <a:ea typeface="Proxima Nova"/>
                <a:cs typeface="Proxima Nova"/>
                <a:sym typeface="Proxima Nova"/>
              </a:defRPr>
            </a:lvl6pPr>
            <a:lvl7pPr marL="0" marR="0" lvl="6" indent="0" algn="r">
              <a:spcBef>
                <a:spcPts val="0"/>
              </a:spcBef>
              <a:spcAft>
                <a:spcPts val="0"/>
              </a:spcAft>
              <a:buClr>
                <a:srgbClr val="E72D40"/>
              </a:buClr>
              <a:buSzPts val="900"/>
              <a:buFont typeface="Proxima Nova"/>
              <a:buNone/>
              <a:defRPr sz="900" b="0" i="0" u="none" strike="noStrike" cap="none">
                <a:solidFill>
                  <a:srgbClr val="E72D40"/>
                </a:solidFill>
                <a:latin typeface="Proxima Nova"/>
                <a:ea typeface="Proxima Nova"/>
                <a:cs typeface="Proxima Nova"/>
                <a:sym typeface="Proxima Nova"/>
              </a:defRPr>
            </a:lvl7pPr>
            <a:lvl8pPr marL="0" marR="0" lvl="7" indent="0" algn="r">
              <a:spcBef>
                <a:spcPts val="0"/>
              </a:spcBef>
              <a:spcAft>
                <a:spcPts val="0"/>
              </a:spcAft>
              <a:buClr>
                <a:srgbClr val="E72D40"/>
              </a:buClr>
              <a:buSzPts val="900"/>
              <a:buFont typeface="Proxima Nova"/>
              <a:buNone/>
              <a:defRPr sz="900" b="0" i="0" u="none" strike="noStrike" cap="none">
                <a:solidFill>
                  <a:srgbClr val="E72D40"/>
                </a:solidFill>
                <a:latin typeface="Proxima Nova"/>
                <a:ea typeface="Proxima Nova"/>
                <a:cs typeface="Proxima Nova"/>
                <a:sym typeface="Proxima Nova"/>
              </a:defRPr>
            </a:lvl8pPr>
            <a:lvl9pPr marL="0" marR="0" lvl="8" indent="0" algn="r">
              <a:spcBef>
                <a:spcPts val="0"/>
              </a:spcBef>
              <a:spcAft>
                <a:spcPts val="0"/>
              </a:spcAft>
              <a:buClr>
                <a:srgbClr val="E72D40"/>
              </a:buClr>
              <a:buSzPts val="900"/>
              <a:buFont typeface="Proxima Nova"/>
              <a:buNone/>
              <a:defRPr sz="900" b="0" i="0" u="none" strike="noStrike" cap="none">
                <a:solidFill>
                  <a:srgbClr val="E72D40"/>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IN"/>
              <a:t>‹#›</a:t>
            </a:fld>
            <a:endParaRPr/>
          </a:p>
        </p:txBody>
      </p:sp>
      <p:sp>
        <p:nvSpPr>
          <p:cNvPr id="110" name="Google Shape;110;p9"/>
          <p:cNvSpPr/>
          <p:nvPr/>
        </p:nvSpPr>
        <p:spPr>
          <a:xfrm>
            <a:off x="0" y="0"/>
            <a:ext cx="9144000" cy="4653887"/>
          </a:xfrm>
          <a:prstGeom prst="rect">
            <a:avLst/>
          </a:prstGeom>
          <a:solidFill>
            <a:schemeClr val="l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013"/>
              <a:buFont typeface="Calibri"/>
              <a:buNone/>
            </a:pPr>
            <a:endParaRPr sz="1013" b="0" i="0" u="none" strike="noStrike" cap="none">
              <a:solidFill>
                <a:schemeClr val="lt1"/>
              </a:solidFill>
              <a:latin typeface="Calibri"/>
              <a:ea typeface="Calibri"/>
              <a:cs typeface="Calibri"/>
              <a:sym typeface="Calibri"/>
            </a:endParaRPr>
          </a:p>
        </p:txBody>
      </p:sp>
      <p:pic>
        <p:nvPicPr>
          <p:cNvPr id="111" name="Google Shape;111;p9"/>
          <p:cNvPicPr preferRelativeResize="0"/>
          <p:nvPr/>
        </p:nvPicPr>
        <p:blipFill rotWithShape="1">
          <a:blip r:embed="rId2">
            <a:alphaModFix/>
          </a:blip>
          <a:srcRect/>
          <a:stretch/>
        </p:blipFill>
        <p:spPr>
          <a:xfrm>
            <a:off x="663922" y="571887"/>
            <a:ext cx="2057400" cy="548993"/>
          </a:xfrm>
          <a:prstGeom prst="rect">
            <a:avLst/>
          </a:prstGeom>
          <a:noFill/>
          <a:ln>
            <a:noFill/>
          </a:ln>
        </p:spPr>
      </p:pic>
    </p:spTree>
  </p:cSld>
  <p:clrMapOvr>
    <a:masterClrMapping/>
  </p:clrMapOvr>
  <p:extLst>
    <p:ext uri="{DCECCB84-F9BA-43D5-87BE-67443E8EF086}">
      <p15:sldGuideLst xmlns:p15="http://schemas.microsoft.com/office/powerpoint/2012/main">
        <p15:guide id="1" pos="397">
          <p15:clr>
            <a:srgbClr val="FBAE40"/>
          </p15:clr>
        </p15:guide>
        <p15:guide id="2" orient="horz" pos="378">
          <p15:clr>
            <a:srgbClr val="FBAE40"/>
          </p15:clr>
        </p15:guide>
        <p15:guide id="3" orient="horz" pos="923">
          <p15:clr>
            <a:srgbClr val="FBAE40"/>
          </p15:clr>
        </p15:guide>
        <p15:guide id="4" orient="horz" pos="1756">
          <p15:clr>
            <a:srgbClr val="FBAE40"/>
          </p15:clr>
        </p15:guide>
        <p15:guide id="5" pos="3323">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2_2 Line Title and Content">
  <p:cSld name="2_2 Line Title and Content">
    <p:spTree>
      <p:nvGrpSpPr>
        <p:cNvPr id="1" name="Shape 112"/>
        <p:cNvGrpSpPr/>
        <p:nvPr/>
      </p:nvGrpSpPr>
      <p:grpSpPr>
        <a:xfrm>
          <a:off x="0" y="0"/>
          <a:ext cx="0" cy="0"/>
          <a:chOff x="0" y="0"/>
          <a:chExt cx="0" cy="0"/>
        </a:xfrm>
      </p:grpSpPr>
      <p:sp>
        <p:nvSpPr>
          <p:cNvPr id="113" name="Google Shape;113;p10"/>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Clr>
                <a:srgbClr val="888888"/>
              </a:buClr>
              <a:buSzPts val="1400"/>
              <a:buFont typeface="Proxima Nova"/>
              <a:buNone/>
              <a:defRPr/>
            </a:lvl1pPr>
            <a:lvl2pPr lvl="1" algn="l">
              <a:spcBef>
                <a:spcPts val="0"/>
              </a:spcBef>
              <a:spcAft>
                <a:spcPts val="0"/>
              </a:spcAft>
              <a:buClr>
                <a:schemeClr val="dk1"/>
              </a:buClr>
              <a:buSzPts val="1400"/>
              <a:buFont typeface="Calibri"/>
              <a:buNone/>
              <a:defRPr/>
            </a:lvl2pPr>
            <a:lvl3pPr lvl="2" algn="l">
              <a:spcBef>
                <a:spcPts val="0"/>
              </a:spcBef>
              <a:spcAft>
                <a:spcPts val="0"/>
              </a:spcAft>
              <a:buClr>
                <a:schemeClr val="dk1"/>
              </a:buClr>
              <a:buSzPts val="1400"/>
              <a:buFont typeface="Calibri"/>
              <a:buNone/>
              <a:defRPr/>
            </a:lvl3pPr>
            <a:lvl4pPr lvl="3" algn="l">
              <a:spcBef>
                <a:spcPts val="0"/>
              </a:spcBef>
              <a:spcAft>
                <a:spcPts val="0"/>
              </a:spcAft>
              <a:buClr>
                <a:schemeClr val="dk1"/>
              </a:buClr>
              <a:buSzPts val="1400"/>
              <a:buFont typeface="Calibri"/>
              <a:buNone/>
              <a:defRPr/>
            </a:lvl4pPr>
            <a:lvl5pPr lvl="4" algn="l">
              <a:spcBef>
                <a:spcPts val="0"/>
              </a:spcBef>
              <a:spcAft>
                <a:spcPts val="0"/>
              </a:spcAft>
              <a:buClr>
                <a:schemeClr val="dk1"/>
              </a:buClr>
              <a:buSzPts val="1400"/>
              <a:buFont typeface="Calibri"/>
              <a:buNone/>
              <a:defRPr/>
            </a:lvl5pPr>
            <a:lvl6pPr lvl="5" algn="l">
              <a:spcBef>
                <a:spcPts val="0"/>
              </a:spcBef>
              <a:spcAft>
                <a:spcPts val="0"/>
              </a:spcAft>
              <a:buClr>
                <a:schemeClr val="dk1"/>
              </a:buClr>
              <a:buSzPts val="1400"/>
              <a:buFont typeface="Calibri"/>
              <a:buNone/>
              <a:defRPr/>
            </a:lvl6pPr>
            <a:lvl7pPr lvl="6" algn="l">
              <a:spcBef>
                <a:spcPts val="0"/>
              </a:spcBef>
              <a:spcAft>
                <a:spcPts val="0"/>
              </a:spcAft>
              <a:buClr>
                <a:schemeClr val="dk1"/>
              </a:buClr>
              <a:buSzPts val="1400"/>
              <a:buFont typeface="Calibri"/>
              <a:buNone/>
              <a:defRPr/>
            </a:lvl7pPr>
            <a:lvl8pPr lvl="7" algn="l">
              <a:spcBef>
                <a:spcPts val="0"/>
              </a:spcBef>
              <a:spcAft>
                <a:spcPts val="0"/>
              </a:spcAft>
              <a:buClr>
                <a:schemeClr val="dk1"/>
              </a:buClr>
              <a:buSzPts val="1400"/>
              <a:buFont typeface="Calibri"/>
              <a:buNone/>
              <a:defRPr/>
            </a:lvl8pPr>
            <a:lvl9pPr lvl="8" algn="l">
              <a:spcBef>
                <a:spcPts val="0"/>
              </a:spcBef>
              <a:spcAft>
                <a:spcPts val="0"/>
              </a:spcAft>
              <a:buClr>
                <a:schemeClr val="dk1"/>
              </a:buClr>
              <a:buSzPts val="1400"/>
              <a:buFont typeface="Calibri"/>
              <a:buNone/>
              <a:defRPr/>
            </a:lvl9pPr>
          </a:lstStyle>
          <a:p>
            <a:endParaRPr/>
          </a:p>
        </p:txBody>
      </p:sp>
      <p:sp>
        <p:nvSpPr>
          <p:cNvPr id="114" name="Google Shape;114;p10"/>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marR="0" lvl="0"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1pPr>
            <a:lvl2pPr marL="0" marR="0" lvl="1"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2pPr>
            <a:lvl3pPr marL="0" marR="0" lvl="2"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3pPr>
            <a:lvl4pPr marL="0" marR="0" lvl="3"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4pPr>
            <a:lvl5pPr marL="0" marR="0" lvl="4"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5pPr>
            <a:lvl6pPr marL="0" marR="0" lvl="5"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6pPr>
            <a:lvl7pPr marL="0" marR="0" lvl="6"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7pPr>
            <a:lvl8pPr marL="0" marR="0" lvl="7"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8pPr>
            <a:lvl9pPr marL="0" marR="0" lvl="8" indent="0" algn="r">
              <a:spcBef>
                <a:spcPts val="0"/>
              </a:spcBef>
              <a:spcAft>
                <a:spcPts val="0"/>
              </a:spcAft>
              <a:buClr>
                <a:srgbClr val="888888"/>
              </a:buClr>
              <a:buSzPts val="900"/>
              <a:buFont typeface="Proxima Nova"/>
              <a:buNone/>
              <a:defRPr sz="900">
                <a:solidFill>
                  <a:srgbClr val="888888"/>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IN"/>
              <a:t>‹#›</a:t>
            </a:fld>
            <a:endParaRPr/>
          </a:p>
        </p:txBody>
      </p:sp>
      <p:sp>
        <p:nvSpPr>
          <p:cNvPr id="115" name="Google Shape;115;p10"/>
          <p:cNvSpPr txBox="1">
            <a:spLocks noGrp="1"/>
          </p:cNvSpPr>
          <p:nvPr>
            <p:ph type="body" idx="1"/>
          </p:nvPr>
        </p:nvSpPr>
        <p:spPr>
          <a:xfrm>
            <a:off x="3303588" y="1816100"/>
            <a:ext cx="5265737" cy="261937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90000"/>
              </a:lnSpc>
              <a:spcBef>
                <a:spcPts val="750"/>
              </a:spcBef>
              <a:spcAft>
                <a:spcPts val="0"/>
              </a:spcAft>
              <a:buClr>
                <a:schemeClr val="dk1"/>
              </a:buClr>
              <a:buSzPts val="1800"/>
              <a:buFont typeface="Arial"/>
              <a:buNone/>
              <a:defRPr sz="1800" b="0" i="0" u="none" strike="noStrike" cap="none">
                <a:solidFill>
                  <a:schemeClr val="dk1"/>
                </a:solidFill>
                <a:latin typeface="Proxima Nova"/>
                <a:ea typeface="Proxima Nova"/>
                <a:cs typeface="Proxima Nova"/>
                <a:sym typeface="Proxima Nova"/>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16" name="Google Shape;116;p10"/>
          <p:cNvSpPr/>
          <p:nvPr/>
        </p:nvSpPr>
        <p:spPr>
          <a:xfrm>
            <a:off x="0" y="0"/>
            <a:ext cx="9144000" cy="636862"/>
          </a:xfrm>
          <a:prstGeom prst="rect">
            <a:avLst/>
          </a:prstGeom>
          <a:solidFill>
            <a:srgbClr val="F5333F"/>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013"/>
              <a:buFont typeface="Calibri"/>
              <a:buNone/>
            </a:pPr>
            <a:endParaRPr sz="1013">
              <a:solidFill>
                <a:schemeClr val="lt1"/>
              </a:solidFill>
              <a:latin typeface="Calibri"/>
              <a:ea typeface="Calibri"/>
              <a:cs typeface="Calibri"/>
              <a:sym typeface="Calibri"/>
            </a:endParaRPr>
          </a:p>
        </p:txBody>
      </p:sp>
      <p:sp>
        <p:nvSpPr>
          <p:cNvPr id="117" name="Google Shape;117;p10"/>
          <p:cNvSpPr txBox="1">
            <a:spLocks noGrp="1"/>
          </p:cNvSpPr>
          <p:nvPr>
            <p:ph type="title"/>
          </p:nvPr>
        </p:nvSpPr>
        <p:spPr>
          <a:xfrm>
            <a:off x="316679" y="121966"/>
            <a:ext cx="3735903" cy="382564"/>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lt1"/>
              </a:buClr>
              <a:buSzPts val="2400"/>
              <a:buFont typeface="Proxima Nova"/>
              <a:buNone/>
              <a:defRPr sz="2400" b="0" i="0">
                <a:solidFill>
                  <a:schemeClr val="lt1"/>
                </a:solidFill>
                <a:latin typeface="Proxima Nova"/>
                <a:ea typeface="Proxima Nova"/>
                <a:cs typeface="Proxima Nova"/>
                <a:sym typeface="Proxima Nov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18" name="Google Shape;118;p10"/>
          <p:cNvPicPr preferRelativeResize="0"/>
          <p:nvPr/>
        </p:nvPicPr>
        <p:blipFill rotWithShape="1">
          <a:blip r:embed="rId2">
            <a:alphaModFix/>
          </a:blip>
          <a:srcRect/>
          <a:stretch/>
        </p:blipFill>
        <p:spPr>
          <a:xfrm>
            <a:off x="7929288" y="210064"/>
            <a:ext cx="813630" cy="217218"/>
          </a:xfrm>
          <a:prstGeom prst="rect">
            <a:avLst/>
          </a:prstGeom>
          <a:noFill/>
          <a:ln>
            <a:noFill/>
          </a:ln>
        </p:spPr>
      </p:pic>
    </p:spTree>
  </p:cSld>
  <p:clrMapOvr>
    <a:masterClrMapping/>
  </p:clrMapOvr>
  <p:extLst>
    <p:ext uri="{DCECCB84-F9BA-43D5-87BE-67443E8EF086}">
      <p15:sldGuideLst xmlns:p15="http://schemas.microsoft.com/office/powerpoint/2012/main">
        <p15:guide id="1" pos="397">
          <p15:clr>
            <a:srgbClr val="FBAE40"/>
          </p15:clr>
        </p15:guide>
        <p15:guide id="2" orient="horz" pos="378">
          <p15:clr>
            <a:srgbClr val="FBAE40"/>
          </p15:clr>
        </p15:guide>
        <p15:guide id="3" orient="horz" pos="923">
          <p15:clr>
            <a:srgbClr val="FBAE40"/>
          </p15:clr>
        </p15:guide>
        <p15:guide id="4" orient="horz" pos="2794">
          <p15:clr>
            <a:srgbClr val="FBAE40"/>
          </p15:clr>
        </p15:guide>
        <p15:guide id="5" pos="2081">
          <p15:clr>
            <a:srgbClr val="FBAE40"/>
          </p15:clr>
        </p15:guide>
        <p15:guide id="6" orient="horz" pos="1144">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630238" y="544498"/>
            <a:ext cx="6196824" cy="569927"/>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900" b="0" i="0" u="none" strike="noStrike" cap="none">
                <a:solidFill>
                  <a:srgbClr val="888888"/>
                </a:solidFill>
                <a:latin typeface="Proxima Nova"/>
                <a:ea typeface="Proxima Nova"/>
                <a:cs typeface="Proxima Nova"/>
                <a:sym typeface="Proxima Nova"/>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b="0" i="0" u="none" strike="noStrike" cap="none">
                <a:solidFill>
                  <a:srgbClr val="888888"/>
                </a:solidFill>
                <a:latin typeface="Proxima Nova"/>
                <a:ea typeface="Proxima Nova"/>
                <a:cs typeface="Proxima Nova"/>
                <a:sym typeface="Proxima Nova"/>
              </a:defRPr>
            </a:lvl1pPr>
            <a:lvl2pPr marL="0" marR="0" lvl="1" indent="0" algn="r" rtl="0">
              <a:spcBef>
                <a:spcPts val="0"/>
              </a:spcBef>
              <a:buNone/>
              <a:defRPr sz="900" b="0" i="0" u="none" strike="noStrike" cap="none">
                <a:solidFill>
                  <a:srgbClr val="888888"/>
                </a:solidFill>
                <a:latin typeface="Proxima Nova"/>
                <a:ea typeface="Proxima Nova"/>
                <a:cs typeface="Proxima Nova"/>
                <a:sym typeface="Proxima Nova"/>
              </a:defRPr>
            </a:lvl2pPr>
            <a:lvl3pPr marL="0" marR="0" lvl="2" indent="0" algn="r" rtl="0">
              <a:spcBef>
                <a:spcPts val="0"/>
              </a:spcBef>
              <a:buNone/>
              <a:defRPr sz="900" b="0" i="0" u="none" strike="noStrike" cap="none">
                <a:solidFill>
                  <a:srgbClr val="888888"/>
                </a:solidFill>
                <a:latin typeface="Proxima Nova"/>
                <a:ea typeface="Proxima Nova"/>
                <a:cs typeface="Proxima Nova"/>
                <a:sym typeface="Proxima Nova"/>
              </a:defRPr>
            </a:lvl3pPr>
            <a:lvl4pPr marL="0" marR="0" lvl="3" indent="0" algn="r" rtl="0">
              <a:spcBef>
                <a:spcPts val="0"/>
              </a:spcBef>
              <a:buNone/>
              <a:defRPr sz="900" b="0" i="0" u="none" strike="noStrike" cap="none">
                <a:solidFill>
                  <a:srgbClr val="888888"/>
                </a:solidFill>
                <a:latin typeface="Proxima Nova"/>
                <a:ea typeface="Proxima Nova"/>
                <a:cs typeface="Proxima Nova"/>
                <a:sym typeface="Proxima Nova"/>
              </a:defRPr>
            </a:lvl4pPr>
            <a:lvl5pPr marL="0" marR="0" lvl="4" indent="0" algn="r" rtl="0">
              <a:spcBef>
                <a:spcPts val="0"/>
              </a:spcBef>
              <a:buNone/>
              <a:defRPr sz="900" b="0" i="0" u="none" strike="noStrike" cap="none">
                <a:solidFill>
                  <a:srgbClr val="888888"/>
                </a:solidFill>
                <a:latin typeface="Proxima Nova"/>
                <a:ea typeface="Proxima Nova"/>
                <a:cs typeface="Proxima Nova"/>
                <a:sym typeface="Proxima Nova"/>
              </a:defRPr>
            </a:lvl5pPr>
            <a:lvl6pPr marL="0" marR="0" lvl="5" indent="0" algn="r" rtl="0">
              <a:spcBef>
                <a:spcPts val="0"/>
              </a:spcBef>
              <a:buNone/>
              <a:defRPr sz="900" b="0" i="0" u="none" strike="noStrike" cap="none">
                <a:solidFill>
                  <a:srgbClr val="888888"/>
                </a:solidFill>
                <a:latin typeface="Proxima Nova"/>
                <a:ea typeface="Proxima Nova"/>
                <a:cs typeface="Proxima Nova"/>
                <a:sym typeface="Proxima Nova"/>
              </a:defRPr>
            </a:lvl6pPr>
            <a:lvl7pPr marL="0" marR="0" lvl="6" indent="0" algn="r" rtl="0">
              <a:spcBef>
                <a:spcPts val="0"/>
              </a:spcBef>
              <a:buNone/>
              <a:defRPr sz="900" b="0" i="0" u="none" strike="noStrike" cap="none">
                <a:solidFill>
                  <a:srgbClr val="888888"/>
                </a:solidFill>
                <a:latin typeface="Proxima Nova"/>
                <a:ea typeface="Proxima Nova"/>
                <a:cs typeface="Proxima Nova"/>
                <a:sym typeface="Proxima Nova"/>
              </a:defRPr>
            </a:lvl7pPr>
            <a:lvl8pPr marL="0" marR="0" lvl="7" indent="0" algn="r" rtl="0">
              <a:spcBef>
                <a:spcPts val="0"/>
              </a:spcBef>
              <a:buNone/>
              <a:defRPr sz="900" b="0" i="0" u="none" strike="noStrike" cap="none">
                <a:solidFill>
                  <a:srgbClr val="888888"/>
                </a:solidFill>
                <a:latin typeface="Proxima Nova"/>
                <a:ea typeface="Proxima Nova"/>
                <a:cs typeface="Proxima Nova"/>
                <a:sym typeface="Proxima Nova"/>
              </a:defRPr>
            </a:lvl8pPr>
            <a:lvl9pPr marL="0" marR="0" lvl="8" indent="0" algn="r" rtl="0">
              <a:spcBef>
                <a:spcPts val="0"/>
              </a:spcBef>
              <a:buNone/>
              <a:defRPr sz="900" b="0" i="0" u="none" strike="noStrike" cap="none">
                <a:solidFill>
                  <a:srgbClr val="888888"/>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IN"/>
              <a:t>‹#›</a:t>
            </a:fld>
            <a:endParaRPr/>
          </a:p>
        </p:txBody>
      </p:sp>
      <p:pic>
        <p:nvPicPr>
          <p:cNvPr id="13" name="Google Shape;13;p1"/>
          <p:cNvPicPr preferRelativeResize="0"/>
          <p:nvPr/>
        </p:nvPicPr>
        <p:blipFill rotWithShape="1">
          <a:blip r:embed="rId34">
            <a:alphaModFix/>
          </a:blip>
          <a:srcRect/>
          <a:stretch/>
        </p:blipFill>
        <p:spPr>
          <a:xfrm>
            <a:off x="7929762" y="209484"/>
            <a:ext cx="814046" cy="217219"/>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5398">
          <p15:clr>
            <a:srgbClr val="F26B43"/>
          </p15:clr>
        </p15:guide>
        <p15:guide id="2" orient="horz" pos="191">
          <p15:clr>
            <a:srgbClr val="F26B43"/>
          </p15:clr>
        </p15:guide>
        <p15:guide id="3" orient="horz" pos="344">
          <p15:clr>
            <a:srgbClr val="F26B43"/>
          </p15:clr>
        </p15:guide>
        <p15:guide id="4" pos="397">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hyperlink" Target="mailto:manavbhardwaj16@gmail.com" TargetMode="External"/><Relationship Id="rId4" Type="http://schemas.openxmlformats.org/officeDocument/2006/relationships/hyperlink" Target="mailto:shaillyshah711@gmail.com" TargetMode="Externa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8.xml"/><Relationship Id="rId1" Type="http://schemas.openxmlformats.org/officeDocument/2006/relationships/slideLayout" Target="../slideLayouts/slideLayout5.xml"/><Relationship Id="rId5" Type="http://schemas.openxmlformats.org/officeDocument/2006/relationships/hyperlink" Target="https://www.peoplematters.in/article/culture/infographic-the-path-to-team-success-26753" TargetMode="External"/><Relationship Id="rId4" Type="http://schemas.openxmlformats.org/officeDocument/2006/relationships/image" Target="../media/image41.jp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hyperlink" Target="https://docs.google.com/forms/d/e/1FAIpQLScOR1Kg2DexsxiVwTPIpcK38snB5WZ67dv7YtfEDIryYXzpuA/viewform" TargetMode="External"/><Relationship Id="rId2" Type="http://schemas.openxmlformats.org/officeDocument/2006/relationships/notesSlide" Target="../notesSlides/notesSlide20.xml"/><Relationship Id="rId1" Type="http://schemas.openxmlformats.org/officeDocument/2006/relationships/slideLayout" Target="../slideLayouts/slideLayout5.xml"/><Relationship Id="rId4" Type="http://schemas.openxmlformats.org/officeDocument/2006/relationships/hyperlink" Target="https://docs.google.com/forms/d/1m_4WGx2rmyb_ORKTdU4XhW0oa3moMTf8nCFPDphp_rQ/viewanalytics" TargetMode="Externa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hyperlink" Target="https://drive.google.com/drive/folders/1sJeWvgsLWvsAS_x7KM_VsehisAiK47Km" TargetMode="External"/><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hyperlink" Target="https://drive.google.com/drive/folders/1sJeWvgsLWvsAS_x7KM_VsehisAiK47Km" TargetMode="External"/><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hyperlink" Target="https://drive.google.com/drive/folders/1sJeWvgsLWvsAS_x7KM_VsehisAiK47Km" TargetMode="External"/><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36.xml"/><Relationship Id="rId1" Type="http://schemas.openxmlformats.org/officeDocument/2006/relationships/slideLayout" Target="../slideLayouts/slideLayout5.xml"/><Relationship Id="rId5" Type="http://schemas.openxmlformats.org/officeDocument/2006/relationships/image" Target="../media/image48.png"/><Relationship Id="rId4" Type="http://schemas.openxmlformats.org/officeDocument/2006/relationships/image" Target="../media/image47.png"/></Relationships>
</file>

<file path=ppt/slides/_rels/slide39.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notesSlide" Target="../notesSlides/notesSlide38.xml"/><Relationship Id="rId1" Type="http://schemas.openxmlformats.org/officeDocument/2006/relationships/slideLayout" Target="../slideLayouts/slideLayout5.xml"/><Relationship Id="rId4" Type="http://schemas.openxmlformats.org/officeDocument/2006/relationships/image" Target="../media/image51.jpg"/></Relationships>
</file>

<file path=ppt/slides/_rels/slide41.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notesSlide" Target="../notesSlides/notesSlide40.xml"/><Relationship Id="rId1" Type="http://schemas.openxmlformats.org/officeDocument/2006/relationships/slideLayout" Target="../slideLayouts/slideLayout5.xml"/><Relationship Id="rId4" Type="http://schemas.openxmlformats.org/officeDocument/2006/relationships/image" Target="../media/image54.jpg"/></Relationships>
</file>

<file path=ppt/slides/_rels/slide43.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notesSlide" Target="../notesSlides/notesSlide41.xml"/><Relationship Id="rId1" Type="http://schemas.openxmlformats.org/officeDocument/2006/relationships/slideLayout" Target="../slideLayouts/slideLayout5.xml"/><Relationship Id="rId4" Type="http://schemas.openxmlformats.org/officeDocument/2006/relationships/image" Target="../media/image56.jpg"/></Relationships>
</file>

<file path=ppt/slides/_rels/slide44.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notesSlide" Target="../notesSlides/notesSlide42.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3" Type="http://schemas.openxmlformats.org/officeDocument/2006/relationships/image" Target="../media/image58.jpg"/><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3" Type="http://schemas.openxmlformats.org/officeDocument/2006/relationships/image" Target="../media/image59.jpg"/><Relationship Id="rId2" Type="http://schemas.openxmlformats.org/officeDocument/2006/relationships/notesSlide" Target="../notesSlides/notesSlide44.xml"/><Relationship Id="rId1" Type="http://schemas.openxmlformats.org/officeDocument/2006/relationships/slideLayout" Target="../slideLayouts/slideLayout5.xml"/><Relationship Id="rId5" Type="http://schemas.openxmlformats.org/officeDocument/2006/relationships/image" Target="../media/image61.jpeg"/><Relationship Id="rId4" Type="http://schemas.openxmlformats.org/officeDocument/2006/relationships/image" Target="../media/image60.jpg"/></Relationships>
</file>

<file path=ppt/slides/_rels/slide47.xml.rels><?xml version="1.0" encoding="UTF-8" standalone="yes"?>
<Relationships xmlns="http://schemas.openxmlformats.org/package/2006/relationships"><Relationship Id="rId3" Type="http://schemas.openxmlformats.org/officeDocument/2006/relationships/image" Target="../media/image62.jpg"/><Relationship Id="rId2" Type="http://schemas.openxmlformats.org/officeDocument/2006/relationships/notesSlide" Target="../notesSlides/notesSlide45.xml"/><Relationship Id="rId1" Type="http://schemas.openxmlformats.org/officeDocument/2006/relationships/slideLayout" Target="../slideLayouts/slideLayout5.xml"/><Relationship Id="rId4" Type="http://schemas.openxmlformats.org/officeDocument/2006/relationships/image" Target="../media/image63.jpg"/></Relationships>
</file>

<file path=ppt/slides/_rels/slide48.xml.rels><?xml version="1.0" encoding="UTF-8" standalone="yes"?>
<Relationships xmlns="http://schemas.openxmlformats.org/package/2006/relationships"><Relationship Id="rId3" Type="http://schemas.openxmlformats.org/officeDocument/2006/relationships/image" Target="../media/image63.jpg"/><Relationship Id="rId2" Type="http://schemas.openxmlformats.org/officeDocument/2006/relationships/notesSlide" Target="../notesSlides/notesSlide46.xml"/><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3" Type="http://schemas.openxmlformats.org/officeDocument/2006/relationships/image" Target="../media/image64.jpg"/><Relationship Id="rId2" Type="http://schemas.openxmlformats.org/officeDocument/2006/relationships/notesSlide" Target="../notesSlides/notesSlide47.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3" Type="http://schemas.openxmlformats.org/officeDocument/2006/relationships/image" Target="../media/image65.jpg"/><Relationship Id="rId2" Type="http://schemas.openxmlformats.org/officeDocument/2006/relationships/notesSlide" Target="../notesSlides/notesSlide48.xml"/><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3" Type="http://schemas.openxmlformats.org/officeDocument/2006/relationships/image" Target="../media/image66.jpg"/><Relationship Id="rId2" Type="http://schemas.openxmlformats.org/officeDocument/2006/relationships/notesSlide" Target="../notesSlides/notesSlide49.xml"/><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3" Type="http://schemas.openxmlformats.org/officeDocument/2006/relationships/image" Target="../media/image67.jpg"/><Relationship Id="rId2" Type="http://schemas.openxmlformats.org/officeDocument/2006/relationships/notesSlide" Target="../notesSlides/notesSlide50.xml"/><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3" Type="http://schemas.openxmlformats.org/officeDocument/2006/relationships/image" Target="../media/image68.jpg"/><Relationship Id="rId2" Type="http://schemas.openxmlformats.org/officeDocument/2006/relationships/notesSlide" Target="../notesSlides/notesSlide51.xml"/><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3" Type="http://schemas.openxmlformats.org/officeDocument/2006/relationships/image" Target="../media/image69.jpg"/><Relationship Id="rId2" Type="http://schemas.openxmlformats.org/officeDocument/2006/relationships/notesSlide" Target="../notesSlides/notesSlide52.xml"/><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3" Type="http://schemas.openxmlformats.org/officeDocument/2006/relationships/image" Target="../media/image70.jpg"/><Relationship Id="rId2" Type="http://schemas.openxmlformats.org/officeDocument/2006/relationships/notesSlide" Target="../notesSlides/notesSlide53.xml"/><Relationship Id="rId1" Type="http://schemas.openxmlformats.org/officeDocument/2006/relationships/slideLayout" Target="../slideLayouts/slideLayout5.xml"/><Relationship Id="rId4" Type="http://schemas.openxmlformats.org/officeDocument/2006/relationships/image" Target="../media/image71.jpg"/></Relationships>
</file>

<file path=ppt/slides/_rels/slide56.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notesSlide" Target="../notesSlides/notesSlide54.xml"/><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3" Type="http://schemas.openxmlformats.org/officeDocument/2006/relationships/image" Target="../media/image73.jpg"/><Relationship Id="rId2" Type="http://schemas.openxmlformats.org/officeDocument/2006/relationships/notesSlide" Target="../notesSlides/notesSlide55.xml"/><Relationship Id="rId1" Type="http://schemas.openxmlformats.org/officeDocument/2006/relationships/slideLayout" Target="../slideLayouts/slideLayout5.xml"/><Relationship Id="rId4" Type="http://schemas.openxmlformats.org/officeDocument/2006/relationships/image" Target="../media/image74.jpg"/></Relationships>
</file>

<file path=ppt/slides/_rels/slide58.xml.rels><?xml version="1.0" encoding="UTF-8" standalone="yes"?>
<Relationships xmlns="http://schemas.openxmlformats.org/package/2006/relationships"><Relationship Id="rId3" Type="http://schemas.openxmlformats.org/officeDocument/2006/relationships/image" Target="../media/image75.jpg"/><Relationship Id="rId2" Type="http://schemas.openxmlformats.org/officeDocument/2006/relationships/notesSlide" Target="../notesSlides/notesSlide56.xml"/><Relationship Id="rId1" Type="http://schemas.openxmlformats.org/officeDocument/2006/relationships/slideLayout" Target="../slideLayouts/slideLayout5.xml"/><Relationship Id="rId5" Type="http://schemas.openxmlformats.org/officeDocument/2006/relationships/image" Target="../media/image77.jpg"/><Relationship Id="rId4" Type="http://schemas.openxmlformats.org/officeDocument/2006/relationships/image" Target="../media/image76.jp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3" Type="http://schemas.openxmlformats.org/officeDocument/2006/relationships/hyperlink" Target="https://www.figma.com/file/j6cwOTkgVby9uSyg6aZIn2/wireframe-straw-hat?node-id=0%3A1&amp;t=65bzSTXuPsm53EMY-0" TargetMode="External"/><Relationship Id="rId2" Type="http://schemas.openxmlformats.org/officeDocument/2006/relationships/notesSlide" Target="../notesSlides/notesSlide58.xml"/><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notesSlide" Target="../notesSlides/notesSlide59.xml"/><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notesSlide" Target="../notesSlides/notesSlide60.xml"/><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notesSlide" Target="../notesSlides/notesSlide61.xml"/><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notesSlide" Target="../notesSlides/notesSlide62.xml"/><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63.xml"/><Relationship Id="rId1" Type="http://schemas.openxmlformats.org/officeDocument/2006/relationships/slideLayout" Target="../slideLayouts/slideLayout5.xml"/><Relationship Id="rId4" Type="http://schemas.openxmlformats.org/officeDocument/2006/relationships/image" Target="../media/image83.png"/></Relationships>
</file>

<file path=ppt/slides/_rels/slide6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64.xml"/><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65.xml"/><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66.xml"/><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67.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68.xml"/><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69.xml"/><Relationship Id="rId1" Type="http://schemas.openxmlformats.org/officeDocument/2006/relationships/slideLayout" Target="../slideLayouts/slideLayout5.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5.xml"/></Relationships>
</file>

<file path=ppt/slides/_rels/slide73.xml.rels><?xml version="1.0" encoding="UTF-8" standalone="yes"?>
<Relationships xmlns="http://schemas.openxmlformats.org/package/2006/relationships"><Relationship Id="rId3" Type="http://schemas.openxmlformats.org/officeDocument/2006/relationships/hyperlink" Target="https://www.figma.com/file/aOY60Kvry67yCxVlDfPxCV/EATERY-FOOD-SERVICE-APP?node-id=13%3A955&amp;t=HuARNbOJi4KHJ6dn-0" TargetMode="External"/><Relationship Id="rId2" Type="http://schemas.openxmlformats.org/officeDocument/2006/relationships/notesSlide" Target="../notesSlides/notesSlide71.xml"/><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2.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14"/>
        <p:cNvGrpSpPr/>
        <p:nvPr/>
      </p:nvGrpSpPr>
      <p:grpSpPr>
        <a:xfrm>
          <a:off x="0" y="0"/>
          <a:ext cx="0" cy="0"/>
          <a:chOff x="0" y="0"/>
          <a:chExt cx="0" cy="0"/>
        </a:xfrm>
      </p:grpSpPr>
      <p:sp>
        <p:nvSpPr>
          <p:cNvPr id="615" name="Google Shape;615;p34"/>
          <p:cNvSpPr txBox="1"/>
          <p:nvPr/>
        </p:nvSpPr>
        <p:spPr>
          <a:xfrm>
            <a:off x="882650" y="1854720"/>
            <a:ext cx="6895200" cy="1692600"/>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chemeClr val="dk1"/>
              </a:buClr>
              <a:buSzPts val="4000"/>
              <a:buFont typeface="Proxima Nova"/>
              <a:buNone/>
            </a:pPr>
            <a:r>
              <a:rPr lang="en-IN" sz="4000" dirty="0">
                <a:solidFill>
                  <a:schemeClr val="dk1"/>
                </a:solidFill>
                <a:latin typeface="Proxima Nova"/>
                <a:ea typeface="Proxima Nova"/>
                <a:cs typeface="Proxima Nova"/>
                <a:sym typeface="Proxima Nova"/>
              </a:rPr>
              <a:t>Product Management</a:t>
            </a:r>
            <a:endParaRPr sz="4000" dirty="0">
              <a:solidFill>
                <a:schemeClr val="dk1"/>
              </a:solidFill>
              <a:latin typeface="Proxima Nova"/>
              <a:ea typeface="Proxima Nova"/>
              <a:cs typeface="Proxima Nova"/>
              <a:sym typeface="Proxima Nova"/>
            </a:endParaRPr>
          </a:p>
          <a:p>
            <a:pPr marL="0" lvl="0" indent="0" algn="ctr" rtl="0">
              <a:lnSpc>
                <a:spcPct val="90000"/>
              </a:lnSpc>
              <a:spcBef>
                <a:spcPts val="0"/>
              </a:spcBef>
              <a:spcAft>
                <a:spcPts val="0"/>
              </a:spcAft>
              <a:buClr>
                <a:schemeClr val="dk1"/>
              </a:buClr>
              <a:buSzPts val="4000"/>
              <a:buFont typeface="Proxima Nova"/>
              <a:buNone/>
            </a:pPr>
            <a:r>
              <a:rPr lang="en-IN" sz="4000" dirty="0">
                <a:solidFill>
                  <a:schemeClr val="dk1"/>
                </a:solidFill>
                <a:latin typeface="Proxima Nova"/>
                <a:ea typeface="Proxima Nova"/>
                <a:cs typeface="Proxima Nova"/>
                <a:sym typeface="Proxima Nova"/>
              </a:rPr>
              <a:t>Certification Program</a:t>
            </a:r>
            <a:endParaRPr sz="4000" dirty="0">
              <a:solidFill>
                <a:schemeClr val="dk1"/>
              </a:solidFill>
              <a:latin typeface="Proxima Nova"/>
              <a:ea typeface="Proxima Nova"/>
              <a:cs typeface="Proxima Nova"/>
              <a:sym typeface="Proxima Nova"/>
            </a:endParaRPr>
          </a:p>
          <a:p>
            <a:pPr marL="0" lvl="0" indent="0" algn="ctr" rtl="0">
              <a:lnSpc>
                <a:spcPct val="90000"/>
              </a:lnSpc>
              <a:spcBef>
                <a:spcPts val="0"/>
              </a:spcBef>
              <a:spcAft>
                <a:spcPts val="0"/>
              </a:spcAft>
              <a:buClr>
                <a:schemeClr val="dk1"/>
              </a:buClr>
              <a:buSzPts val="4000"/>
              <a:buFont typeface="Proxima Nova"/>
              <a:buNone/>
            </a:pPr>
            <a:r>
              <a:rPr lang="en-IN" sz="2400" i="1" dirty="0">
                <a:solidFill>
                  <a:srgbClr val="FF0000"/>
                </a:solidFill>
                <a:latin typeface="Proxima Nova"/>
                <a:ea typeface="Proxima Nova"/>
                <a:cs typeface="Proxima Nova"/>
                <a:sym typeface="Proxima Nova"/>
              </a:rPr>
              <a:t>Industry Project - I</a:t>
            </a:r>
            <a:endParaRPr sz="2400" i="1" dirty="0">
              <a:solidFill>
                <a:srgbClr val="FF0000"/>
              </a:solidFill>
              <a:latin typeface="Proxima Nova"/>
              <a:ea typeface="Proxima Nova"/>
              <a:cs typeface="Proxima Nova"/>
              <a:sym typeface="Proxima Nova"/>
            </a:endParaRPr>
          </a:p>
        </p:txBody>
      </p:sp>
      <p:pic>
        <p:nvPicPr>
          <p:cNvPr id="616" name="Google Shape;616;p34"/>
          <p:cNvPicPr preferRelativeResize="0"/>
          <p:nvPr/>
        </p:nvPicPr>
        <p:blipFill rotWithShape="1">
          <a:blip r:embed="rId3">
            <a:alphaModFix/>
          </a:blip>
          <a:srcRect/>
          <a:stretch/>
        </p:blipFill>
        <p:spPr>
          <a:xfrm>
            <a:off x="7582370" y="0"/>
            <a:ext cx="1356542" cy="1577482"/>
          </a:xfrm>
          <a:prstGeom prst="rect">
            <a:avLst/>
          </a:prstGeom>
          <a:noFill/>
          <a:ln>
            <a:noFill/>
          </a:ln>
        </p:spPr>
      </p:pic>
      <p:sp>
        <p:nvSpPr>
          <p:cNvPr id="3" name="TextBox 2">
            <a:extLst>
              <a:ext uri="{FF2B5EF4-FFF2-40B4-BE49-F238E27FC236}">
                <a16:creationId xmlns:a16="http://schemas.microsoft.com/office/drawing/2014/main" id="{2E4F2E30-DF3F-CD4E-35FC-CBA9FFC2F102}"/>
              </a:ext>
            </a:extLst>
          </p:cNvPr>
          <p:cNvSpPr txBox="1"/>
          <p:nvPr/>
        </p:nvSpPr>
        <p:spPr>
          <a:xfrm>
            <a:off x="4961335" y="4286250"/>
            <a:ext cx="4579144" cy="738664"/>
          </a:xfrm>
          <a:prstGeom prst="rect">
            <a:avLst/>
          </a:prstGeom>
          <a:noFill/>
        </p:spPr>
        <p:txBody>
          <a:bodyPr wrap="square">
            <a:spAutoFit/>
          </a:bodyPr>
          <a:lstStyle/>
          <a:p>
            <a:pPr rtl="0">
              <a:spcBef>
                <a:spcPts val="0"/>
              </a:spcBef>
              <a:spcAft>
                <a:spcPts val="0"/>
              </a:spcAft>
            </a:pPr>
            <a:r>
              <a:rPr lang="en-US" sz="1400" b="1" i="0" u="none" strike="noStrike" dirty="0" err="1">
                <a:solidFill>
                  <a:srgbClr val="000000"/>
                </a:solidFill>
                <a:effectLst/>
                <a:latin typeface="Proxima Nova" panose="020B0604020202020204" charset="0"/>
              </a:rPr>
              <a:t>Shailly</a:t>
            </a:r>
            <a:r>
              <a:rPr lang="en-US" sz="1400" b="1" i="0" u="none" strike="noStrike" dirty="0">
                <a:solidFill>
                  <a:srgbClr val="000000"/>
                </a:solidFill>
                <a:effectLst/>
                <a:latin typeface="Proxima Nova" panose="020B0604020202020204" charset="0"/>
              </a:rPr>
              <a:t> Shah - </a:t>
            </a:r>
            <a:r>
              <a:rPr lang="en-US" sz="1400" b="1" i="0" u="sng" strike="noStrike" dirty="0">
                <a:solidFill>
                  <a:srgbClr val="0563C1"/>
                </a:solidFill>
                <a:effectLst/>
                <a:latin typeface="Proxima Nova" panose="020B0604020202020204" charset="0"/>
                <a:hlinkClick r:id="rId4"/>
              </a:rPr>
              <a:t>shaillyshah711@gmail.com</a:t>
            </a:r>
            <a:endParaRPr lang="en-US" b="0" dirty="0">
              <a:effectLst/>
            </a:endParaRPr>
          </a:p>
          <a:p>
            <a:pPr rtl="0">
              <a:spcBef>
                <a:spcPts val="0"/>
              </a:spcBef>
              <a:spcAft>
                <a:spcPts val="0"/>
              </a:spcAft>
            </a:pPr>
            <a:r>
              <a:rPr lang="en-US" sz="1400" b="1" i="0" u="none" strike="noStrike" dirty="0">
                <a:solidFill>
                  <a:srgbClr val="000000"/>
                </a:solidFill>
                <a:effectLst/>
                <a:latin typeface="Proxima Nova" panose="020B0604020202020204" charset="0"/>
              </a:rPr>
              <a:t>Manav Bhardwaj - </a:t>
            </a:r>
            <a:r>
              <a:rPr lang="en-US" sz="1400" b="1" i="0" u="sng" strike="noStrike" dirty="0">
                <a:solidFill>
                  <a:srgbClr val="0563C1"/>
                </a:solidFill>
                <a:effectLst/>
                <a:latin typeface="Proxima Nova" panose="020B0604020202020204" charset="0"/>
                <a:hlinkClick r:id="rId5"/>
              </a:rPr>
              <a:t>manavbhardwaj16@gmail.com</a:t>
            </a:r>
            <a:endParaRPr lang="en-US" b="0" dirty="0">
              <a:effectLst/>
            </a:endParaRPr>
          </a:p>
          <a:p>
            <a:pPr rtl="0">
              <a:spcBef>
                <a:spcPts val="0"/>
              </a:spcBef>
              <a:spcAft>
                <a:spcPts val="0"/>
              </a:spcAft>
            </a:pPr>
            <a:r>
              <a:rPr lang="en-US" sz="1400" b="1" i="0" u="none" strike="noStrike" dirty="0">
                <a:solidFill>
                  <a:srgbClr val="000000"/>
                </a:solidFill>
                <a:effectLst/>
                <a:latin typeface="Proxima Nova" panose="020B0604020202020204" charset="0"/>
              </a:rPr>
              <a:t>Narayanlal Romina - </a:t>
            </a:r>
            <a:r>
              <a:rPr lang="en-US" b="1" u="sng" dirty="0">
                <a:solidFill>
                  <a:srgbClr val="0563C1"/>
                </a:solidFill>
                <a:latin typeface="Proxima Nova" panose="020B0604020202020204" charset="0"/>
              </a:rPr>
              <a:t>naruromina@gmail.com</a:t>
            </a:r>
            <a:endParaRPr lang="en-IN"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75"/>
        <p:cNvGrpSpPr/>
        <p:nvPr/>
      </p:nvGrpSpPr>
      <p:grpSpPr>
        <a:xfrm>
          <a:off x="0" y="0"/>
          <a:ext cx="0" cy="0"/>
          <a:chOff x="0" y="0"/>
          <a:chExt cx="0" cy="0"/>
        </a:xfrm>
      </p:grpSpPr>
      <p:sp>
        <p:nvSpPr>
          <p:cNvPr id="676" name="Google Shape;676;p42"/>
          <p:cNvSpPr txBox="1">
            <a:spLocks noGrp="1"/>
          </p:cNvSpPr>
          <p:nvPr>
            <p:ph type="title"/>
          </p:nvPr>
        </p:nvSpPr>
        <p:spPr>
          <a:xfrm>
            <a:off x="316676" y="121975"/>
            <a:ext cx="7239000" cy="3825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1100"/>
              <a:buFont typeface="Arial"/>
              <a:buNone/>
            </a:pPr>
            <a:r>
              <a:rPr lang="en-IN" dirty="0"/>
              <a:t>Competitors Background</a:t>
            </a:r>
          </a:p>
        </p:txBody>
      </p:sp>
      <p:graphicFrame>
        <p:nvGraphicFramePr>
          <p:cNvPr id="3" name="Table 2">
            <a:extLst>
              <a:ext uri="{FF2B5EF4-FFF2-40B4-BE49-F238E27FC236}">
                <a16:creationId xmlns:a16="http://schemas.microsoft.com/office/drawing/2014/main" id="{E0CFD6B2-FF50-B19A-08FB-8CA0AEE5C1EB}"/>
              </a:ext>
            </a:extLst>
          </p:cNvPr>
          <p:cNvGraphicFramePr>
            <a:graphicFrameLocks noGrp="1"/>
          </p:cNvGraphicFramePr>
          <p:nvPr>
            <p:extLst>
              <p:ext uri="{D42A27DB-BD31-4B8C-83A1-F6EECF244321}">
                <p14:modId xmlns:p14="http://schemas.microsoft.com/office/powerpoint/2010/main" val="2611804866"/>
              </p:ext>
            </p:extLst>
          </p:nvPr>
        </p:nvGraphicFramePr>
        <p:xfrm>
          <a:off x="457200" y="784860"/>
          <a:ext cx="8191501" cy="4277316"/>
        </p:xfrm>
        <a:graphic>
          <a:graphicData uri="http://schemas.openxmlformats.org/drawingml/2006/table">
            <a:tbl>
              <a:tblPr/>
              <a:tblGrid>
                <a:gridCol w="1837901">
                  <a:extLst>
                    <a:ext uri="{9D8B030D-6E8A-4147-A177-3AD203B41FA5}">
                      <a16:colId xmlns:a16="http://schemas.microsoft.com/office/drawing/2014/main" val="3872807327"/>
                    </a:ext>
                  </a:extLst>
                </a:gridCol>
                <a:gridCol w="2746968">
                  <a:extLst>
                    <a:ext uri="{9D8B030D-6E8A-4147-A177-3AD203B41FA5}">
                      <a16:colId xmlns:a16="http://schemas.microsoft.com/office/drawing/2014/main" val="3265177437"/>
                    </a:ext>
                  </a:extLst>
                </a:gridCol>
                <a:gridCol w="3606632">
                  <a:extLst>
                    <a:ext uri="{9D8B030D-6E8A-4147-A177-3AD203B41FA5}">
                      <a16:colId xmlns:a16="http://schemas.microsoft.com/office/drawing/2014/main" val="2845520141"/>
                    </a:ext>
                  </a:extLst>
                </a:gridCol>
              </a:tblGrid>
              <a:tr h="262579">
                <a:tc>
                  <a:txBody>
                    <a:bodyPr/>
                    <a:lstStyle/>
                    <a:p>
                      <a:pPr algn="ctr" rtl="0" fontAlgn="t">
                        <a:spcBef>
                          <a:spcPts val="0"/>
                        </a:spcBef>
                        <a:spcAft>
                          <a:spcPts val="0"/>
                        </a:spcAft>
                      </a:pPr>
                      <a:r>
                        <a:rPr lang="en-IN" sz="1200" b="1" i="0" u="none" strike="noStrike">
                          <a:solidFill>
                            <a:srgbClr val="000000"/>
                          </a:solidFill>
                          <a:effectLst/>
                          <a:latin typeface="+mn-lt"/>
                        </a:rPr>
                        <a:t>Total Funding</a:t>
                      </a:r>
                      <a:endParaRPr lang="en-IN" sz="1200">
                        <a:effectLst/>
                        <a:latin typeface="+mn-lt"/>
                      </a:endParaRPr>
                    </a:p>
                  </a:txBody>
                  <a:tcPr marL="41221" marR="41221" marT="41221" marB="41221">
                    <a:lnL w="10157" cap="flat" cmpd="sng" algn="ctr">
                      <a:solidFill>
                        <a:srgbClr val="000000"/>
                      </a:solidFill>
                      <a:prstDash val="solid"/>
                      <a:round/>
                      <a:headEnd type="none" w="med" len="med"/>
                      <a:tailEnd type="none" w="med" len="med"/>
                    </a:lnL>
                    <a:lnR w="10157" cap="flat" cmpd="sng" algn="ctr">
                      <a:solidFill>
                        <a:srgbClr val="000000"/>
                      </a:solidFill>
                      <a:prstDash val="solid"/>
                      <a:round/>
                      <a:headEnd type="none" w="med" len="med"/>
                      <a:tailEnd type="none" w="med" len="med"/>
                    </a:lnR>
                    <a:lnT w="10157" cap="flat" cmpd="sng" algn="ctr">
                      <a:solidFill>
                        <a:srgbClr val="000000"/>
                      </a:solidFill>
                      <a:prstDash val="solid"/>
                      <a:round/>
                      <a:headEnd type="none" w="med" len="med"/>
                      <a:tailEnd type="none" w="med" len="med"/>
                    </a:lnT>
                    <a:lnB w="10157"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IN" sz="1200" b="0" i="0" u="none" strike="noStrike">
                          <a:solidFill>
                            <a:srgbClr val="202124"/>
                          </a:solidFill>
                          <a:effectLst/>
                          <a:latin typeface="+mn-lt"/>
                        </a:rPr>
                        <a:t>$3.57B </a:t>
                      </a:r>
                      <a:endParaRPr lang="en-IN" sz="1200">
                        <a:effectLst/>
                        <a:latin typeface="+mn-lt"/>
                      </a:endParaRPr>
                    </a:p>
                  </a:txBody>
                  <a:tcPr marL="41221" marR="41221" marT="41221" marB="41221">
                    <a:lnL w="10157" cap="flat" cmpd="sng" algn="ctr">
                      <a:solidFill>
                        <a:srgbClr val="000000"/>
                      </a:solidFill>
                      <a:prstDash val="solid"/>
                      <a:round/>
                      <a:headEnd type="none" w="med" len="med"/>
                      <a:tailEnd type="none" w="med" len="med"/>
                    </a:lnL>
                    <a:lnR w="10157" cap="flat" cmpd="sng" algn="ctr">
                      <a:solidFill>
                        <a:srgbClr val="000000"/>
                      </a:solidFill>
                      <a:prstDash val="solid"/>
                      <a:round/>
                      <a:headEnd type="none" w="med" len="med"/>
                      <a:tailEnd type="none" w="med" len="med"/>
                    </a:lnR>
                    <a:lnT w="10157" cap="flat" cmpd="sng" algn="ctr">
                      <a:solidFill>
                        <a:srgbClr val="000000"/>
                      </a:solidFill>
                      <a:prstDash val="solid"/>
                      <a:round/>
                      <a:headEnd type="none" w="med" len="med"/>
                      <a:tailEnd type="none" w="med" len="med"/>
                    </a:lnT>
                    <a:lnB w="10157"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IN" sz="1200" b="0" i="0" u="none" strike="noStrike">
                          <a:solidFill>
                            <a:srgbClr val="5F6368"/>
                          </a:solidFill>
                          <a:effectLst/>
                          <a:latin typeface="+mn-lt"/>
                        </a:rPr>
                        <a:t>$2.6B</a:t>
                      </a:r>
                      <a:endParaRPr lang="en-IN" sz="1200">
                        <a:effectLst/>
                        <a:latin typeface="+mn-lt"/>
                      </a:endParaRPr>
                    </a:p>
                  </a:txBody>
                  <a:tcPr marL="41221" marR="41221" marT="41221" marB="41221">
                    <a:lnL w="10157" cap="flat" cmpd="sng" algn="ctr">
                      <a:solidFill>
                        <a:srgbClr val="000000"/>
                      </a:solidFill>
                      <a:prstDash val="solid"/>
                      <a:round/>
                      <a:headEnd type="none" w="med" len="med"/>
                      <a:tailEnd type="none" w="med" len="med"/>
                    </a:lnL>
                    <a:lnR w="10157" cap="flat" cmpd="sng" algn="ctr">
                      <a:solidFill>
                        <a:srgbClr val="000000"/>
                      </a:solidFill>
                      <a:prstDash val="solid"/>
                      <a:round/>
                      <a:headEnd type="none" w="med" len="med"/>
                      <a:tailEnd type="none" w="med" len="med"/>
                    </a:lnR>
                    <a:lnT w="10157" cap="flat" cmpd="sng" algn="ctr">
                      <a:solidFill>
                        <a:srgbClr val="000000"/>
                      </a:solidFill>
                      <a:prstDash val="solid"/>
                      <a:round/>
                      <a:headEnd type="none" w="med" len="med"/>
                      <a:tailEnd type="none" w="med" len="med"/>
                    </a:lnT>
                    <a:lnB w="10157"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92704003"/>
                  </a:ext>
                </a:extLst>
              </a:tr>
              <a:tr h="262579">
                <a:tc>
                  <a:txBody>
                    <a:bodyPr/>
                    <a:lstStyle/>
                    <a:p>
                      <a:pPr algn="ctr" rtl="0" fontAlgn="t">
                        <a:spcBef>
                          <a:spcPts val="0"/>
                        </a:spcBef>
                        <a:spcAft>
                          <a:spcPts val="0"/>
                        </a:spcAft>
                      </a:pPr>
                      <a:r>
                        <a:rPr lang="en-IN" sz="1200" b="1" i="0" u="none" strike="noStrike">
                          <a:solidFill>
                            <a:srgbClr val="000000"/>
                          </a:solidFill>
                          <a:effectLst/>
                          <a:latin typeface="+mn-lt"/>
                        </a:rPr>
                        <a:t>Last Funding type</a:t>
                      </a:r>
                      <a:endParaRPr lang="en-IN" sz="1200">
                        <a:effectLst/>
                        <a:latin typeface="+mn-lt"/>
                      </a:endParaRPr>
                    </a:p>
                  </a:txBody>
                  <a:tcPr marL="41221" marR="41221" marT="41221" marB="41221">
                    <a:lnL w="10157" cap="flat" cmpd="sng" algn="ctr">
                      <a:solidFill>
                        <a:srgbClr val="000000"/>
                      </a:solidFill>
                      <a:prstDash val="solid"/>
                      <a:round/>
                      <a:headEnd type="none" w="med" len="med"/>
                      <a:tailEnd type="none" w="med" len="med"/>
                    </a:lnL>
                    <a:lnR w="10157" cap="flat" cmpd="sng" algn="ctr">
                      <a:solidFill>
                        <a:srgbClr val="000000"/>
                      </a:solidFill>
                      <a:prstDash val="solid"/>
                      <a:round/>
                      <a:headEnd type="none" w="med" len="med"/>
                      <a:tailEnd type="none" w="med" len="med"/>
                    </a:lnR>
                    <a:lnT w="10157" cap="flat" cmpd="sng" algn="ctr">
                      <a:solidFill>
                        <a:srgbClr val="000000"/>
                      </a:solidFill>
                      <a:prstDash val="solid"/>
                      <a:round/>
                      <a:headEnd type="none" w="med" len="med"/>
                      <a:tailEnd type="none" w="med" len="med"/>
                    </a:lnT>
                    <a:lnB w="10157"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IN" sz="1200" b="0" i="0" u="none" strike="noStrike" dirty="0">
                          <a:solidFill>
                            <a:srgbClr val="202124"/>
                          </a:solidFill>
                          <a:effectLst/>
                          <a:latin typeface="+mn-lt"/>
                        </a:rPr>
                        <a:t>Series J </a:t>
                      </a:r>
                      <a:endParaRPr lang="en-IN" sz="1200" dirty="0">
                        <a:effectLst/>
                        <a:latin typeface="+mn-lt"/>
                      </a:endParaRPr>
                    </a:p>
                  </a:txBody>
                  <a:tcPr marL="41221" marR="41221" marT="41221" marB="41221">
                    <a:lnL w="10157" cap="flat" cmpd="sng" algn="ctr">
                      <a:solidFill>
                        <a:srgbClr val="000000"/>
                      </a:solidFill>
                      <a:prstDash val="solid"/>
                      <a:round/>
                      <a:headEnd type="none" w="med" len="med"/>
                      <a:tailEnd type="none" w="med" len="med"/>
                    </a:lnL>
                    <a:lnR w="10157" cap="flat" cmpd="sng" algn="ctr">
                      <a:solidFill>
                        <a:srgbClr val="000000"/>
                      </a:solidFill>
                      <a:prstDash val="solid"/>
                      <a:round/>
                      <a:headEnd type="none" w="med" len="med"/>
                      <a:tailEnd type="none" w="med" len="med"/>
                    </a:lnR>
                    <a:lnT w="10157" cap="flat" cmpd="sng" algn="ctr">
                      <a:solidFill>
                        <a:srgbClr val="000000"/>
                      </a:solidFill>
                      <a:prstDash val="solid"/>
                      <a:round/>
                      <a:headEnd type="none" w="med" len="med"/>
                      <a:tailEnd type="none" w="med" len="med"/>
                    </a:lnT>
                    <a:lnB w="10157"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IN" sz="1200" b="0" i="0" u="none" strike="noStrike">
                          <a:solidFill>
                            <a:srgbClr val="000000"/>
                          </a:solidFill>
                          <a:effectLst/>
                          <a:latin typeface="+mn-lt"/>
                        </a:rPr>
                        <a:t>IPO</a:t>
                      </a:r>
                      <a:endParaRPr lang="en-IN" sz="1200">
                        <a:effectLst/>
                        <a:latin typeface="+mn-lt"/>
                      </a:endParaRPr>
                    </a:p>
                  </a:txBody>
                  <a:tcPr marL="41221" marR="41221" marT="41221" marB="41221">
                    <a:lnL w="10157" cap="flat" cmpd="sng" algn="ctr">
                      <a:solidFill>
                        <a:srgbClr val="000000"/>
                      </a:solidFill>
                      <a:prstDash val="solid"/>
                      <a:round/>
                      <a:headEnd type="none" w="med" len="med"/>
                      <a:tailEnd type="none" w="med" len="med"/>
                    </a:lnL>
                    <a:lnR w="10157" cap="flat" cmpd="sng" algn="ctr">
                      <a:solidFill>
                        <a:srgbClr val="000000"/>
                      </a:solidFill>
                      <a:prstDash val="solid"/>
                      <a:round/>
                      <a:headEnd type="none" w="med" len="med"/>
                      <a:tailEnd type="none" w="med" len="med"/>
                    </a:lnR>
                    <a:lnT w="10157" cap="flat" cmpd="sng" algn="ctr">
                      <a:solidFill>
                        <a:srgbClr val="000000"/>
                      </a:solidFill>
                      <a:prstDash val="solid"/>
                      <a:round/>
                      <a:headEnd type="none" w="med" len="med"/>
                      <a:tailEnd type="none" w="med" len="med"/>
                    </a:lnT>
                    <a:lnB w="10157"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57760597"/>
                  </a:ext>
                </a:extLst>
              </a:tr>
              <a:tr h="262579">
                <a:tc>
                  <a:txBody>
                    <a:bodyPr/>
                    <a:lstStyle/>
                    <a:p>
                      <a:pPr algn="ctr" rtl="0" fontAlgn="t">
                        <a:spcBef>
                          <a:spcPts val="0"/>
                        </a:spcBef>
                        <a:spcAft>
                          <a:spcPts val="0"/>
                        </a:spcAft>
                      </a:pPr>
                      <a:r>
                        <a:rPr lang="en-IN" sz="1200" b="1" i="0" u="none" strike="noStrike">
                          <a:solidFill>
                            <a:srgbClr val="000000"/>
                          </a:solidFill>
                          <a:effectLst/>
                          <a:latin typeface="+mn-lt"/>
                        </a:rPr>
                        <a:t>Funding Status</a:t>
                      </a:r>
                      <a:endParaRPr lang="en-IN" sz="1200">
                        <a:effectLst/>
                        <a:latin typeface="+mn-lt"/>
                      </a:endParaRPr>
                    </a:p>
                  </a:txBody>
                  <a:tcPr marL="41221" marR="41221" marT="41221" marB="41221">
                    <a:lnL w="10157" cap="flat" cmpd="sng" algn="ctr">
                      <a:solidFill>
                        <a:srgbClr val="000000"/>
                      </a:solidFill>
                      <a:prstDash val="solid"/>
                      <a:round/>
                      <a:headEnd type="none" w="med" len="med"/>
                      <a:tailEnd type="none" w="med" len="med"/>
                    </a:lnL>
                    <a:lnR w="10157" cap="flat" cmpd="sng" algn="ctr">
                      <a:solidFill>
                        <a:srgbClr val="000000"/>
                      </a:solidFill>
                      <a:prstDash val="solid"/>
                      <a:round/>
                      <a:headEnd type="none" w="med" len="med"/>
                      <a:tailEnd type="none" w="med" len="med"/>
                    </a:lnR>
                    <a:lnT w="10157" cap="flat" cmpd="sng" algn="ctr">
                      <a:solidFill>
                        <a:srgbClr val="000000"/>
                      </a:solidFill>
                      <a:prstDash val="solid"/>
                      <a:round/>
                      <a:headEnd type="none" w="med" len="med"/>
                      <a:tailEnd type="none" w="med" len="med"/>
                    </a:lnT>
                    <a:lnB w="10157"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IN" sz="1200" b="0" i="0" u="none" strike="noStrike">
                          <a:solidFill>
                            <a:srgbClr val="4D5156"/>
                          </a:solidFill>
                          <a:effectLst/>
                          <a:latin typeface="+mn-lt"/>
                        </a:rPr>
                        <a:t> </a:t>
                      </a:r>
                      <a:r>
                        <a:rPr lang="en-IN" sz="1200" b="0" i="0" u="none" strike="noStrike">
                          <a:solidFill>
                            <a:srgbClr val="5F6368"/>
                          </a:solidFill>
                          <a:effectLst/>
                          <a:latin typeface="+mn-lt"/>
                        </a:rPr>
                        <a:t>Last Funding Type Venture</a:t>
                      </a:r>
                      <a:endParaRPr lang="en-IN" sz="1200">
                        <a:effectLst/>
                        <a:latin typeface="+mn-lt"/>
                      </a:endParaRPr>
                    </a:p>
                  </a:txBody>
                  <a:tcPr marL="41221" marR="41221" marT="41221" marB="41221">
                    <a:lnL w="10157" cap="flat" cmpd="sng" algn="ctr">
                      <a:solidFill>
                        <a:srgbClr val="000000"/>
                      </a:solidFill>
                      <a:prstDash val="solid"/>
                      <a:round/>
                      <a:headEnd type="none" w="med" len="med"/>
                      <a:tailEnd type="none" w="med" len="med"/>
                    </a:lnL>
                    <a:lnR w="10157" cap="flat" cmpd="sng" algn="ctr">
                      <a:solidFill>
                        <a:srgbClr val="000000"/>
                      </a:solidFill>
                      <a:prstDash val="solid"/>
                      <a:round/>
                      <a:headEnd type="none" w="med" len="med"/>
                      <a:tailEnd type="none" w="med" len="med"/>
                    </a:lnR>
                    <a:lnT w="10157" cap="flat" cmpd="sng" algn="ctr">
                      <a:solidFill>
                        <a:srgbClr val="000000"/>
                      </a:solidFill>
                      <a:prstDash val="solid"/>
                      <a:round/>
                      <a:headEnd type="none" w="med" len="med"/>
                      <a:tailEnd type="none" w="med" len="med"/>
                    </a:lnT>
                    <a:lnB w="10157"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IN" sz="1200" b="0" i="0" u="none" strike="noStrike">
                          <a:solidFill>
                            <a:srgbClr val="000000"/>
                          </a:solidFill>
                          <a:effectLst/>
                          <a:latin typeface="+mn-lt"/>
                        </a:rPr>
                        <a:t>Post IPO</a:t>
                      </a:r>
                      <a:endParaRPr lang="en-IN" sz="1200">
                        <a:effectLst/>
                        <a:latin typeface="+mn-lt"/>
                      </a:endParaRPr>
                    </a:p>
                  </a:txBody>
                  <a:tcPr marL="41221" marR="41221" marT="41221" marB="41221">
                    <a:lnL w="10157" cap="flat" cmpd="sng" algn="ctr">
                      <a:solidFill>
                        <a:srgbClr val="000000"/>
                      </a:solidFill>
                      <a:prstDash val="solid"/>
                      <a:round/>
                      <a:headEnd type="none" w="med" len="med"/>
                      <a:tailEnd type="none" w="med" len="med"/>
                    </a:lnL>
                    <a:lnR w="10157" cap="flat" cmpd="sng" algn="ctr">
                      <a:solidFill>
                        <a:srgbClr val="000000"/>
                      </a:solidFill>
                      <a:prstDash val="solid"/>
                      <a:round/>
                      <a:headEnd type="none" w="med" len="med"/>
                      <a:tailEnd type="none" w="med" len="med"/>
                    </a:lnR>
                    <a:lnT w="10157" cap="flat" cmpd="sng" algn="ctr">
                      <a:solidFill>
                        <a:srgbClr val="000000"/>
                      </a:solidFill>
                      <a:prstDash val="solid"/>
                      <a:round/>
                      <a:headEnd type="none" w="med" len="med"/>
                      <a:tailEnd type="none" w="med" len="med"/>
                    </a:lnT>
                    <a:lnB w="10157"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5649099"/>
                  </a:ext>
                </a:extLst>
              </a:tr>
              <a:tr h="262579">
                <a:tc>
                  <a:txBody>
                    <a:bodyPr/>
                    <a:lstStyle/>
                    <a:p>
                      <a:pPr algn="ctr" rtl="0" fontAlgn="t">
                        <a:spcBef>
                          <a:spcPts val="0"/>
                        </a:spcBef>
                        <a:spcAft>
                          <a:spcPts val="0"/>
                        </a:spcAft>
                      </a:pPr>
                      <a:r>
                        <a:rPr lang="en-IN" sz="1200" b="1" i="0" u="none" strike="noStrike">
                          <a:solidFill>
                            <a:srgbClr val="000000"/>
                          </a:solidFill>
                          <a:effectLst/>
                          <a:latin typeface="+mn-lt"/>
                        </a:rPr>
                        <a:t>No of Investors</a:t>
                      </a:r>
                      <a:endParaRPr lang="en-IN" sz="1200">
                        <a:effectLst/>
                        <a:latin typeface="+mn-lt"/>
                      </a:endParaRPr>
                    </a:p>
                  </a:txBody>
                  <a:tcPr marL="41221" marR="41221" marT="41221" marB="41221">
                    <a:lnL w="10157" cap="flat" cmpd="sng" algn="ctr">
                      <a:solidFill>
                        <a:srgbClr val="000000"/>
                      </a:solidFill>
                      <a:prstDash val="solid"/>
                      <a:round/>
                      <a:headEnd type="none" w="med" len="med"/>
                      <a:tailEnd type="none" w="med" len="med"/>
                    </a:lnL>
                    <a:lnR w="10157" cap="flat" cmpd="sng" algn="ctr">
                      <a:solidFill>
                        <a:srgbClr val="000000"/>
                      </a:solidFill>
                      <a:prstDash val="solid"/>
                      <a:round/>
                      <a:headEnd type="none" w="med" len="med"/>
                      <a:tailEnd type="none" w="med" len="med"/>
                    </a:lnR>
                    <a:lnT w="10157" cap="flat" cmpd="sng" algn="ctr">
                      <a:solidFill>
                        <a:srgbClr val="000000"/>
                      </a:solidFill>
                      <a:prstDash val="solid"/>
                      <a:round/>
                      <a:headEnd type="none" w="med" len="med"/>
                      <a:tailEnd type="none" w="med" len="med"/>
                    </a:lnT>
                    <a:lnB w="10157"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IN" sz="1200" b="0" i="0" u="none" strike="noStrike">
                          <a:solidFill>
                            <a:srgbClr val="202124"/>
                          </a:solidFill>
                          <a:effectLst/>
                          <a:latin typeface="+mn-lt"/>
                        </a:rPr>
                        <a:t>42 investors.</a:t>
                      </a:r>
                      <a:endParaRPr lang="en-IN" sz="1200">
                        <a:effectLst/>
                        <a:latin typeface="+mn-lt"/>
                      </a:endParaRPr>
                    </a:p>
                  </a:txBody>
                  <a:tcPr marL="41221" marR="41221" marT="41221" marB="41221">
                    <a:lnL w="10157" cap="flat" cmpd="sng" algn="ctr">
                      <a:solidFill>
                        <a:srgbClr val="000000"/>
                      </a:solidFill>
                      <a:prstDash val="solid"/>
                      <a:round/>
                      <a:headEnd type="none" w="med" len="med"/>
                      <a:tailEnd type="none" w="med" len="med"/>
                    </a:lnL>
                    <a:lnR w="10157" cap="flat" cmpd="sng" algn="ctr">
                      <a:solidFill>
                        <a:srgbClr val="000000"/>
                      </a:solidFill>
                      <a:prstDash val="solid"/>
                      <a:round/>
                      <a:headEnd type="none" w="med" len="med"/>
                      <a:tailEnd type="none" w="med" len="med"/>
                    </a:lnR>
                    <a:lnT w="10157" cap="flat" cmpd="sng" algn="ctr">
                      <a:solidFill>
                        <a:srgbClr val="000000"/>
                      </a:solidFill>
                      <a:prstDash val="solid"/>
                      <a:round/>
                      <a:headEnd type="none" w="med" len="med"/>
                      <a:tailEnd type="none" w="med" len="med"/>
                    </a:lnT>
                    <a:lnB w="10157"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IN" sz="1200" b="0" i="0" u="none" strike="noStrike">
                          <a:solidFill>
                            <a:srgbClr val="202124"/>
                          </a:solidFill>
                          <a:effectLst/>
                          <a:latin typeface="+mn-lt"/>
                        </a:rPr>
                        <a:t>29 investors</a:t>
                      </a:r>
                      <a:endParaRPr lang="en-IN" sz="1200">
                        <a:effectLst/>
                        <a:latin typeface="+mn-lt"/>
                      </a:endParaRPr>
                    </a:p>
                  </a:txBody>
                  <a:tcPr marL="41221" marR="41221" marT="41221" marB="41221">
                    <a:lnL w="10157" cap="flat" cmpd="sng" algn="ctr">
                      <a:solidFill>
                        <a:srgbClr val="000000"/>
                      </a:solidFill>
                      <a:prstDash val="solid"/>
                      <a:round/>
                      <a:headEnd type="none" w="med" len="med"/>
                      <a:tailEnd type="none" w="med" len="med"/>
                    </a:lnL>
                    <a:lnR w="10157" cap="flat" cmpd="sng" algn="ctr">
                      <a:solidFill>
                        <a:srgbClr val="000000"/>
                      </a:solidFill>
                      <a:prstDash val="solid"/>
                      <a:round/>
                      <a:headEnd type="none" w="med" len="med"/>
                      <a:tailEnd type="none" w="med" len="med"/>
                    </a:lnR>
                    <a:lnT w="10157" cap="flat" cmpd="sng" algn="ctr">
                      <a:solidFill>
                        <a:srgbClr val="000000"/>
                      </a:solidFill>
                      <a:prstDash val="solid"/>
                      <a:round/>
                      <a:headEnd type="none" w="med" len="med"/>
                      <a:tailEnd type="none" w="med" len="med"/>
                    </a:lnT>
                    <a:lnB w="10157"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23861075"/>
                  </a:ext>
                </a:extLst>
              </a:tr>
              <a:tr h="536722">
                <a:tc>
                  <a:txBody>
                    <a:bodyPr/>
                    <a:lstStyle/>
                    <a:p>
                      <a:pPr algn="ctr" rtl="0" fontAlgn="t">
                        <a:spcBef>
                          <a:spcPts val="0"/>
                        </a:spcBef>
                        <a:spcAft>
                          <a:spcPts val="0"/>
                        </a:spcAft>
                      </a:pPr>
                      <a:endParaRPr lang="en-IN" sz="1200" b="1" i="0" u="none" strike="noStrike" dirty="0">
                        <a:solidFill>
                          <a:srgbClr val="000000"/>
                        </a:solidFill>
                        <a:effectLst/>
                        <a:latin typeface="+mn-lt"/>
                      </a:endParaRPr>
                    </a:p>
                    <a:p>
                      <a:pPr algn="ctr" rtl="0" fontAlgn="t">
                        <a:spcBef>
                          <a:spcPts val="0"/>
                        </a:spcBef>
                        <a:spcAft>
                          <a:spcPts val="0"/>
                        </a:spcAft>
                      </a:pPr>
                      <a:endParaRPr lang="en-IN" sz="1200" b="1" i="0" u="none" strike="noStrike" dirty="0">
                        <a:solidFill>
                          <a:srgbClr val="000000"/>
                        </a:solidFill>
                        <a:effectLst/>
                        <a:latin typeface="+mn-lt"/>
                      </a:endParaRPr>
                    </a:p>
                    <a:p>
                      <a:pPr algn="ctr" rtl="0" fontAlgn="t">
                        <a:spcBef>
                          <a:spcPts val="0"/>
                        </a:spcBef>
                        <a:spcAft>
                          <a:spcPts val="0"/>
                        </a:spcAft>
                      </a:pPr>
                      <a:endParaRPr lang="en-IN" sz="1200" b="1" i="0" u="none" strike="noStrike" dirty="0">
                        <a:solidFill>
                          <a:srgbClr val="000000"/>
                        </a:solidFill>
                        <a:effectLst/>
                        <a:latin typeface="+mn-lt"/>
                      </a:endParaRPr>
                    </a:p>
                    <a:p>
                      <a:pPr algn="ctr" rtl="0" fontAlgn="t">
                        <a:spcBef>
                          <a:spcPts val="0"/>
                        </a:spcBef>
                        <a:spcAft>
                          <a:spcPts val="0"/>
                        </a:spcAft>
                      </a:pPr>
                      <a:r>
                        <a:rPr lang="en-IN" sz="1200" b="1" i="0" u="none" strike="noStrike" dirty="0">
                          <a:solidFill>
                            <a:srgbClr val="000000"/>
                          </a:solidFill>
                          <a:effectLst/>
                          <a:latin typeface="+mn-lt"/>
                        </a:rPr>
                        <a:t>Revenue (YOY)</a:t>
                      </a:r>
                      <a:endParaRPr lang="en-IN" sz="1200" dirty="0">
                        <a:effectLst/>
                        <a:latin typeface="+mn-lt"/>
                      </a:endParaRPr>
                    </a:p>
                  </a:txBody>
                  <a:tcPr marL="41221" marR="41221" marT="41221" marB="41221">
                    <a:lnL w="10157" cap="flat" cmpd="sng" algn="ctr">
                      <a:solidFill>
                        <a:srgbClr val="000000"/>
                      </a:solidFill>
                      <a:prstDash val="solid"/>
                      <a:round/>
                      <a:headEnd type="none" w="med" len="med"/>
                      <a:tailEnd type="none" w="med" len="med"/>
                    </a:lnL>
                    <a:lnR w="10157" cap="flat" cmpd="sng" algn="ctr">
                      <a:solidFill>
                        <a:srgbClr val="000000"/>
                      </a:solidFill>
                      <a:prstDash val="solid"/>
                      <a:round/>
                      <a:headEnd type="none" w="med" len="med"/>
                      <a:tailEnd type="none" w="med" len="med"/>
                    </a:lnR>
                    <a:lnT w="10157" cap="flat" cmpd="sng" algn="ctr">
                      <a:solidFill>
                        <a:srgbClr val="000000"/>
                      </a:solidFill>
                      <a:prstDash val="solid"/>
                      <a:round/>
                      <a:headEnd type="none" w="med" len="med"/>
                      <a:tailEnd type="none" w="med" len="med"/>
                    </a:lnT>
                    <a:lnB w="10157"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endParaRPr lang="en-US" sz="1200" b="0" i="0" u="none" strike="noStrike" dirty="0">
                        <a:solidFill>
                          <a:srgbClr val="202124"/>
                        </a:solidFill>
                        <a:effectLst/>
                        <a:latin typeface="+mn-lt"/>
                      </a:endParaRPr>
                    </a:p>
                    <a:p>
                      <a:pPr algn="ctr" rtl="0" fontAlgn="t">
                        <a:spcBef>
                          <a:spcPts val="0"/>
                        </a:spcBef>
                        <a:spcAft>
                          <a:spcPts val="0"/>
                        </a:spcAft>
                      </a:pPr>
                      <a:r>
                        <a:rPr lang="en-US" sz="1200" b="0" i="0" u="none" strike="noStrike" dirty="0">
                          <a:solidFill>
                            <a:srgbClr val="202124"/>
                          </a:solidFill>
                          <a:effectLst/>
                          <a:latin typeface="+mn-lt"/>
                        </a:rPr>
                        <a:t>Rs 5,705 crore FY22</a:t>
                      </a:r>
                      <a:endParaRPr lang="en-US" sz="1200" dirty="0">
                        <a:effectLst/>
                        <a:latin typeface="+mn-lt"/>
                      </a:endParaRPr>
                    </a:p>
                    <a:p>
                      <a:pPr algn="ctr" rtl="0" fontAlgn="t">
                        <a:spcBef>
                          <a:spcPts val="0"/>
                        </a:spcBef>
                        <a:spcAft>
                          <a:spcPts val="0"/>
                        </a:spcAft>
                      </a:pPr>
                      <a:br>
                        <a:rPr lang="en-US" sz="1200" dirty="0">
                          <a:effectLst/>
                          <a:latin typeface="+mn-lt"/>
                        </a:rPr>
                      </a:br>
                      <a:r>
                        <a:rPr lang="en-US" sz="1200" b="0" i="0" u="none" strike="noStrike" dirty="0">
                          <a:solidFill>
                            <a:srgbClr val="202124"/>
                          </a:solidFill>
                          <a:effectLst/>
                          <a:latin typeface="+mn-lt"/>
                        </a:rPr>
                        <a:t>Rs 2,547 crore in FY21</a:t>
                      </a:r>
                      <a:endParaRPr lang="en-US" sz="1200" dirty="0">
                        <a:effectLst/>
                        <a:latin typeface="+mn-lt"/>
                      </a:endParaRPr>
                    </a:p>
                    <a:p>
                      <a:pPr algn="ctr" rtl="0" fontAlgn="t">
                        <a:spcBef>
                          <a:spcPts val="0"/>
                        </a:spcBef>
                        <a:spcAft>
                          <a:spcPts val="0"/>
                        </a:spcAft>
                      </a:pPr>
                      <a:br>
                        <a:rPr lang="en-US" sz="1200" dirty="0">
                          <a:effectLst/>
                          <a:latin typeface="+mn-lt"/>
                        </a:rPr>
                      </a:br>
                      <a:r>
                        <a:rPr lang="en-US" sz="1200" b="0" i="0" u="none" strike="noStrike" dirty="0">
                          <a:solidFill>
                            <a:srgbClr val="202124"/>
                          </a:solidFill>
                          <a:effectLst/>
                          <a:latin typeface="+mn-lt"/>
                        </a:rPr>
                        <a:t>Rs 3,727.7 Cr in FY20</a:t>
                      </a:r>
                      <a:endParaRPr lang="en-US" sz="1200" dirty="0">
                        <a:effectLst/>
                        <a:latin typeface="+mn-lt"/>
                      </a:endParaRPr>
                    </a:p>
                    <a:p>
                      <a:pPr fontAlgn="t"/>
                      <a:br>
                        <a:rPr lang="en-US" sz="1200" dirty="0">
                          <a:effectLst/>
                          <a:latin typeface="+mn-lt"/>
                        </a:rPr>
                      </a:br>
                      <a:endParaRPr lang="en-US" sz="1200" dirty="0">
                        <a:effectLst/>
                        <a:latin typeface="+mn-lt"/>
                      </a:endParaRPr>
                    </a:p>
                  </a:txBody>
                  <a:tcPr marL="41221" marR="41221" marT="41221" marB="41221">
                    <a:lnL w="10157" cap="flat" cmpd="sng" algn="ctr">
                      <a:solidFill>
                        <a:srgbClr val="000000"/>
                      </a:solidFill>
                      <a:prstDash val="solid"/>
                      <a:round/>
                      <a:headEnd type="none" w="med" len="med"/>
                      <a:tailEnd type="none" w="med" len="med"/>
                    </a:lnL>
                    <a:lnR w="10157" cap="flat" cmpd="sng" algn="ctr">
                      <a:solidFill>
                        <a:srgbClr val="000000"/>
                      </a:solidFill>
                      <a:prstDash val="solid"/>
                      <a:round/>
                      <a:headEnd type="none" w="med" len="med"/>
                      <a:tailEnd type="none" w="med" len="med"/>
                    </a:lnR>
                    <a:lnT w="10157" cap="flat" cmpd="sng" algn="ctr">
                      <a:solidFill>
                        <a:srgbClr val="000000"/>
                      </a:solidFill>
                      <a:prstDash val="solid"/>
                      <a:round/>
                      <a:headEnd type="none" w="med" len="med"/>
                      <a:tailEnd type="none" w="med" len="med"/>
                    </a:lnT>
                    <a:lnB w="10157"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endParaRPr lang="en-IN" sz="1200" b="0" i="0" u="none" strike="noStrike" dirty="0">
                        <a:solidFill>
                          <a:srgbClr val="333333"/>
                        </a:solidFill>
                        <a:effectLst/>
                        <a:latin typeface="+mn-lt"/>
                      </a:endParaRPr>
                    </a:p>
                    <a:p>
                      <a:pPr algn="ctr" rtl="0" fontAlgn="t">
                        <a:spcBef>
                          <a:spcPts val="0"/>
                        </a:spcBef>
                        <a:spcAft>
                          <a:spcPts val="0"/>
                        </a:spcAft>
                      </a:pPr>
                      <a:r>
                        <a:rPr lang="en-IN" sz="1200" b="0" i="0" u="none" strike="noStrike" dirty="0">
                          <a:solidFill>
                            <a:srgbClr val="333333"/>
                          </a:solidFill>
                          <a:effectLst/>
                          <a:latin typeface="+mn-lt"/>
                        </a:rPr>
                        <a:t>Rs 4,108.50 crore in FY22</a:t>
                      </a:r>
                      <a:endParaRPr lang="en-IN" sz="1200" dirty="0">
                        <a:effectLst/>
                        <a:latin typeface="+mn-lt"/>
                      </a:endParaRPr>
                    </a:p>
                    <a:p>
                      <a:pPr algn="ctr" rtl="0" fontAlgn="t">
                        <a:spcBef>
                          <a:spcPts val="0"/>
                        </a:spcBef>
                        <a:spcAft>
                          <a:spcPts val="0"/>
                        </a:spcAft>
                      </a:pPr>
                      <a:br>
                        <a:rPr lang="en-IN" sz="1200" dirty="0">
                          <a:effectLst/>
                          <a:latin typeface="+mn-lt"/>
                        </a:rPr>
                      </a:br>
                      <a:r>
                        <a:rPr lang="en-IN" sz="1200" b="0" i="0" u="none" strike="noStrike" dirty="0">
                          <a:solidFill>
                            <a:srgbClr val="333333"/>
                          </a:solidFill>
                          <a:effectLst/>
                          <a:latin typeface="+mn-lt"/>
                        </a:rPr>
                        <a:t>Rs 1,845.82 crore in FY21</a:t>
                      </a:r>
                      <a:endParaRPr lang="en-IN" sz="1200" dirty="0">
                        <a:effectLst/>
                        <a:latin typeface="+mn-lt"/>
                      </a:endParaRPr>
                    </a:p>
                    <a:p>
                      <a:pPr algn="ctr" rtl="0" fontAlgn="t">
                        <a:spcBef>
                          <a:spcPts val="0"/>
                        </a:spcBef>
                        <a:spcAft>
                          <a:spcPts val="0"/>
                        </a:spcAft>
                      </a:pPr>
                      <a:br>
                        <a:rPr lang="en-IN" sz="1200" dirty="0">
                          <a:effectLst/>
                          <a:latin typeface="+mn-lt"/>
                        </a:rPr>
                      </a:br>
                      <a:r>
                        <a:rPr lang="en-IN" sz="1200" b="0" i="0" u="none" strike="noStrike" dirty="0">
                          <a:solidFill>
                            <a:srgbClr val="333333"/>
                          </a:solidFill>
                          <a:effectLst/>
                          <a:latin typeface="+mn-lt"/>
                        </a:rPr>
                        <a:t>Rs 2,485.76 crore in FY2020</a:t>
                      </a:r>
                      <a:endParaRPr lang="en-IN" sz="1200" dirty="0">
                        <a:effectLst/>
                        <a:latin typeface="+mn-lt"/>
                      </a:endParaRPr>
                    </a:p>
                  </a:txBody>
                  <a:tcPr marL="41221" marR="41221" marT="41221" marB="41221">
                    <a:lnL w="10157" cap="flat" cmpd="sng" algn="ctr">
                      <a:solidFill>
                        <a:srgbClr val="000000"/>
                      </a:solidFill>
                      <a:prstDash val="solid"/>
                      <a:round/>
                      <a:headEnd type="none" w="med" len="med"/>
                      <a:tailEnd type="none" w="med" len="med"/>
                    </a:lnL>
                    <a:lnR w="10157" cap="flat" cmpd="sng" algn="ctr">
                      <a:solidFill>
                        <a:srgbClr val="000000"/>
                      </a:solidFill>
                      <a:prstDash val="solid"/>
                      <a:round/>
                      <a:headEnd type="none" w="med" len="med"/>
                      <a:tailEnd type="none" w="med" len="med"/>
                    </a:lnR>
                    <a:lnT w="10157" cap="flat" cmpd="sng" algn="ctr">
                      <a:solidFill>
                        <a:srgbClr val="000000"/>
                      </a:solidFill>
                      <a:prstDash val="solid"/>
                      <a:round/>
                      <a:headEnd type="none" w="med" len="med"/>
                      <a:tailEnd type="none" w="med" len="med"/>
                    </a:lnT>
                    <a:lnB w="10157"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54777839"/>
                  </a:ext>
                </a:extLst>
              </a:tr>
              <a:tr h="408382">
                <a:tc>
                  <a:txBody>
                    <a:bodyPr/>
                    <a:lstStyle/>
                    <a:p>
                      <a:pPr algn="ctr" rtl="0" fontAlgn="t">
                        <a:spcBef>
                          <a:spcPts val="0"/>
                        </a:spcBef>
                        <a:spcAft>
                          <a:spcPts val="0"/>
                        </a:spcAft>
                      </a:pPr>
                      <a:r>
                        <a:rPr lang="en-IN" sz="1200" b="1" i="0" u="none" strike="noStrike" dirty="0">
                          <a:solidFill>
                            <a:srgbClr val="000000"/>
                          </a:solidFill>
                          <a:effectLst/>
                          <a:latin typeface="+mn-lt"/>
                        </a:rPr>
                        <a:t>Net Worth/ Valuation</a:t>
                      </a:r>
                      <a:endParaRPr lang="en-IN" sz="1200" dirty="0">
                        <a:effectLst/>
                        <a:latin typeface="+mn-lt"/>
                      </a:endParaRPr>
                    </a:p>
                  </a:txBody>
                  <a:tcPr marL="41221" marR="41221" marT="41221" marB="41221">
                    <a:lnL w="10157" cap="flat" cmpd="sng" algn="ctr">
                      <a:solidFill>
                        <a:srgbClr val="000000"/>
                      </a:solidFill>
                      <a:prstDash val="solid"/>
                      <a:round/>
                      <a:headEnd type="none" w="med" len="med"/>
                      <a:tailEnd type="none" w="med" len="med"/>
                    </a:lnL>
                    <a:lnR w="10157" cap="flat" cmpd="sng" algn="ctr">
                      <a:solidFill>
                        <a:srgbClr val="000000"/>
                      </a:solidFill>
                      <a:prstDash val="solid"/>
                      <a:round/>
                      <a:headEnd type="none" w="med" len="med"/>
                      <a:tailEnd type="none" w="med" len="med"/>
                    </a:lnR>
                    <a:lnT w="10157" cap="flat" cmpd="sng" algn="ctr">
                      <a:solidFill>
                        <a:srgbClr val="000000"/>
                      </a:solidFill>
                      <a:prstDash val="solid"/>
                      <a:round/>
                      <a:headEnd type="none" w="med" len="med"/>
                      <a:tailEnd type="none" w="med" len="med"/>
                    </a:lnT>
                    <a:lnB w="10157"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IN" sz="1200" b="0" i="0" u="none" strike="noStrike" dirty="0">
                          <a:solidFill>
                            <a:srgbClr val="202124"/>
                          </a:solidFill>
                          <a:effectLst/>
                          <a:latin typeface="+mn-lt"/>
                        </a:rPr>
                        <a:t>$5.5 billion</a:t>
                      </a:r>
                      <a:endParaRPr lang="en-IN" sz="1200" dirty="0">
                        <a:effectLst/>
                        <a:latin typeface="+mn-lt"/>
                      </a:endParaRPr>
                    </a:p>
                  </a:txBody>
                  <a:tcPr marL="41221" marR="41221" marT="41221" marB="41221">
                    <a:lnL w="10157" cap="flat" cmpd="sng" algn="ctr">
                      <a:solidFill>
                        <a:srgbClr val="000000"/>
                      </a:solidFill>
                      <a:prstDash val="solid"/>
                      <a:round/>
                      <a:headEnd type="none" w="med" len="med"/>
                      <a:tailEnd type="none" w="med" len="med"/>
                    </a:lnL>
                    <a:lnR w="10157" cap="flat" cmpd="sng" algn="ctr">
                      <a:solidFill>
                        <a:srgbClr val="000000"/>
                      </a:solidFill>
                      <a:prstDash val="solid"/>
                      <a:round/>
                      <a:headEnd type="none" w="med" len="med"/>
                      <a:tailEnd type="none" w="med" len="med"/>
                    </a:lnR>
                    <a:lnT w="10157" cap="flat" cmpd="sng" algn="ctr">
                      <a:solidFill>
                        <a:srgbClr val="000000"/>
                      </a:solidFill>
                      <a:prstDash val="solid"/>
                      <a:round/>
                      <a:headEnd type="none" w="med" len="med"/>
                      <a:tailEnd type="none" w="med" len="med"/>
                    </a:lnT>
                    <a:lnB w="10157"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IN" sz="1200" b="0" i="0" u="none" strike="noStrike">
                          <a:solidFill>
                            <a:srgbClr val="202124"/>
                          </a:solidFill>
                          <a:effectLst/>
                          <a:latin typeface="+mn-lt"/>
                        </a:rPr>
                        <a:t>$5.39 Billion</a:t>
                      </a:r>
                      <a:endParaRPr lang="en-IN" sz="1200">
                        <a:effectLst/>
                        <a:latin typeface="+mn-lt"/>
                      </a:endParaRPr>
                    </a:p>
                  </a:txBody>
                  <a:tcPr marL="41221" marR="41221" marT="41221" marB="41221">
                    <a:lnL w="10157" cap="flat" cmpd="sng" algn="ctr">
                      <a:solidFill>
                        <a:srgbClr val="000000"/>
                      </a:solidFill>
                      <a:prstDash val="solid"/>
                      <a:round/>
                      <a:headEnd type="none" w="med" len="med"/>
                      <a:tailEnd type="none" w="med" len="med"/>
                    </a:lnL>
                    <a:lnR w="10157" cap="flat" cmpd="sng" algn="ctr">
                      <a:solidFill>
                        <a:srgbClr val="000000"/>
                      </a:solidFill>
                      <a:prstDash val="solid"/>
                      <a:round/>
                      <a:headEnd type="none" w="med" len="med"/>
                      <a:tailEnd type="none" w="med" len="med"/>
                    </a:lnR>
                    <a:lnT w="10157" cap="flat" cmpd="sng" algn="ctr">
                      <a:solidFill>
                        <a:srgbClr val="000000"/>
                      </a:solidFill>
                      <a:prstDash val="solid"/>
                      <a:round/>
                      <a:headEnd type="none" w="med" len="med"/>
                      <a:tailEnd type="none" w="med" len="med"/>
                    </a:lnT>
                    <a:lnB w="10157"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62535188"/>
                  </a:ext>
                </a:extLst>
              </a:tr>
              <a:tr h="408382">
                <a:tc>
                  <a:txBody>
                    <a:bodyPr/>
                    <a:lstStyle/>
                    <a:p>
                      <a:pPr algn="ctr" rtl="0" fontAlgn="t">
                        <a:spcBef>
                          <a:spcPts val="0"/>
                        </a:spcBef>
                        <a:spcAft>
                          <a:spcPts val="0"/>
                        </a:spcAft>
                      </a:pPr>
                      <a:r>
                        <a:rPr lang="en-IN" sz="1200" b="1" i="0" u="none" strike="noStrike">
                          <a:solidFill>
                            <a:srgbClr val="000000"/>
                          </a:solidFill>
                          <a:effectLst/>
                          <a:latin typeface="+mn-lt"/>
                        </a:rPr>
                        <a:t>Acquisitions/ Investment</a:t>
                      </a:r>
                      <a:endParaRPr lang="en-IN" sz="1200">
                        <a:effectLst/>
                        <a:latin typeface="+mn-lt"/>
                      </a:endParaRPr>
                    </a:p>
                  </a:txBody>
                  <a:tcPr marL="41221" marR="41221" marT="41221" marB="41221">
                    <a:lnL w="10157" cap="flat" cmpd="sng" algn="ctr">
                      <a:solidFill>
                        <a:srgbClr val="000000"/>
                      </a:solidFill>
                      <a:prstDash val="solid"/>
                      <a:round/>
                      <a:headEnd type="none" w="med" len="med"/>
                      <a:tailEnd type="none" w="med" len="med"/>
                    </a:lnL>
                    <a:lnR w="10157" cap="flat" cmpd="sng" algn="ctr">
                      <a:solidFill>
                        <a:srgbClr val="000000"/>
                      </a:solidFill>
                      <a:prstDash val="solid"/>
                      <a:round/>
                      <a:headEnd type="none" w="med" len="med"/>
                      <a:tailEnd type="none" w="med" len="med"/>
                    </a:lnR>
                    <a:lnT w="10157" cap="flat" cmpd="sng" algn="ctr">
                      <a:solidFill>
                        <a:srgbClr val="000000"/>
                      </a:solidFill>
                      <a:prstDash val="solid"/>
                      <a:round/>
                      <a:headEnd type="none" w="med" len="med"/>
                      <a:tailEnd type="none" w="med" len="med"/>
                    </a:lnT>
                    <a:lnB w="10157"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200" b="0" i="0" u="none" strike="noStrike">
                          <a:solidFill>
                            <a:srgbClr val="202124"/>
                          </a:solidFill>
                          <a:effectLst/>
                          <a:latin typeface="+mn-lt"/>
                        </a:rPr>
                        <a:t>5 acquisitions and 5 investments.</a:t>
                      </a:r>
                      <a:endParaRPr lang="en-US" sz="1200">
                        <a:effectLst/>
                        <a:latin typeface="+mn-lt"/>
                      </a:endParaRPr>
                    </a:p>
                  </a:txBody>
                  <a:tcPr marL="41221" marR="41221" marT="41221" marB="41221">
                    <a:lnL w="10157" cap="flat" cmpd="sng" algn="ctr">
                      <a:solidFill>
                        <a:srgbClr val="000000"/>
                      </a:solidFill>
                      <a:prstDash val="solid"/>
                      <a:round/>
                      <a:headEnd type="none" w="med" len="med"/>
                      <a:tailEnd type="none" w="med" len="med"/>
                    </a:lnL>
                    <a:lnR w="10157" cap="flat" cmpd="sng" algn="ctr">
                      <a:solidFill>
                        <a:srgbClr val="000000"/>
                      </a:solidFill>
                      <a:prstDash val="solid"/>
                      <a:round/>
                      <a:headEnd type="none" w="med" len="med"/>
                      <a:tailEnd type="none" w="med" len="med"/>
                    </a:lnR>
                    <a:lnT w="10157" cap="flat" cmpd="sng" algn="ctr">
                      <a:solidFill>
                        <a:srgbClr val="000000"/>
                      </a:solidFill>
                      <a:prstDash val="solid"/>
                      <a:round/>
                      <a:headEnd type="none" w="med" len="med"/>
                      <a:tailEnd type="none" w="med" len="med"/>
                    </a:lnT>
                    <a:lnB w="10157"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200" b="0" i="0" u="none" strike="noStrike">
                          <a:solidFill>
                            <a:srgbClr val="202124"/>
                          </a:solidFill>
                          <a:effectLst/>
                          <a:latin typeface="+mn-lt"/>
                        </a:rPr>
                        <a:t>11 acquisitions and 13 investments</a:t>
                      </a:r>
                      <a:endParaRPr lang="en-US" sz="1200">
                        <a:effectLst/>
                        <a:latin typeface="+mn-lt"/>
                      </a:endParaRPr>
                    </a:p>
                  </a:txBody>
                  <a:tcPr marL="41221" marR="41221" marT="41221" marB="41221">
                    <a:lnL w="10157" cap="flat" cmpd="sng" algn="ctr">
                      <a:solidFill>
                        <a:srgbClr val="000000"/>
                      </a:solidFill>
                      <a:prstDash val="solid"/>
                      <a:round/>
                      <a:headEnd type="none" w="med" len="med"/>
                      <a:tailEnd type="none" w="med" len="med"/>
                    </a:lnL>
                    <a:lnR w="10157" cap="flat" cmpd="sng" algn="ctr">
                      <a:solidFill>
                        <a:srgbClr val="000000"/>
                      </a:solidFill>
                      <a:prstDash val="solid"/>
                      <a:round/>
                      <a:headEnd type="none" w="med" len="med"/>
                      <a:tailEnd type="none" w="med" len="med"/>
                    </a:lnR>
                    <a:lnT w="10157" cap="flat" cmpd="sng" algn="ctr">
                      <a:solidFill>
                        <a:srgbClr val="000000"/>
                      </a:solidFill>
                      <a:prstDash val="solid"/>
                      <a:round/>
                      <a:headEnd type="none" w="med" len="med"/>
                      <a:tailEnd type="none" w="med" len="med"/>
                    </a:lnT>
                    <a:lnB w="10157"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61639454"/>
                  </a:ext>
                </a:extLst>
              </a:tr>
              <a:tr h="718189">
                <a:tc>
                  <a:txBody>
                    <a:bodyPr/>
                    <a:lstStyle/>
                    <a:p>
                      <a:pPr algn="ctr" rtl="0" fontAlgn="t">
                        <a:spcBef>
                          <a:spcPts val="0"/>
                        </a:spcBef>
                        <a:spcAft>
                          <a:spcPts val="0"/>
                        </a:spcAft>
                      </a:pPr>
                      <a:endParaRPr lang="en-IN" sz="1200" b="1" i="0" u="none" strike="noStrike" dirty="0">
                        <a:solidFill>
                          <a:srgbClr val="000000"/>
                        </a:solidFill>
                        <a:effectLst/>
                        <a:latin typeface="+mn-lt"/>
                      </a:endParaRPr>
                    </a:p>
                    <a:p>
                      <a:pPr algn="ctr" rtl="0" fontAlgn="t">
                        <a:spcBef>
                          <a:spcPts val="0"/>
                        </a:spcBef>
                        <a:spcAft>
                          <a:spcPts val="0"/>
                        </a:spcAft>
                      </a:pPr>
                      <a:r>
                        <a:rPr lang="en-IN" sz="1200" b="1" i="0" u="none" strike="noStrike" dirty="0">
                          <a:solidFill>
                            <a:srgbClr val="000000"/>
                          </a:solidFill>
                          <a:effectLst/>
                          <a:latin typeface="+mn-lt"/>
                        </a:rPr>
                        <a:t>Revenue Streams</a:t>
                      </a:r>
                      <a:endParaRPr lang="en-IN" sz="1200" dirty="0">
                        <a:effectLst/>
                        <a:latin typeface="+mn-lt"/>
                      </a:endParaRPr>
                    </a:p>
                    <a:p>
                      <a:pPr fontAlgn="t"/>
                      <a:br>
                        <a:rPr lang="en-IN" sz="1200" dirty="0">
                          <a:effectLst/>
                          <a:latin typeface="+mn-lt"/>
                        </a:rPr>
                      </a:br>
                      <a:endParaRPr lang="en-IN" sz="1200" dirty="0">
                        <a:effectLst/>
                        <a:latin typeface="+mn-lt"/>
                      </a:endParaRPr>
                    </a:p>
                  </a:txBody>
                  <a:tcPr marL="41221" marR="41221" marT="41221" marB="41221">
                    <a:lnL w="10157" cap="flat" cmpd="sng" algn="ctr">
                      <a:solidFill>
                        <a:srgbClr val="000000"/>
                      </a:solidFill>
                      <a:prstDash val="solid"/>
                      <a:round/>
                      <a:headEnd type="none" w="med" len="med"/>
                      <a:tailEnd type="none" w="med" len="med"/>
                    </a:lnL>
                    <a:lnR w="10157" cap="flat" cmpd="sng" algn="ctr">
                      <a:solidFill>
                        <a:srgbClr val="000000"/>
                      </a:solidFill>
                      <a:prstDash val="solid"/>
                      <a:round/>
                      <a:headEnd type="none" w="med" len="med"/>
                      <a:tailEnd type="none" w="med" len="med"/>
                    </a:lnR>
                    <a:lnT w="10157" cap="flat" cmpd="sng" algn="ctr">
                      <a:solidFill>
                        <a:srgbClr val="000000"/>
                      </a:solidFill>
                      <a:prstDash val="solid"/>
                      <a:round/>
                      <a:headEnd type="none" w="med" len="med"/>
                      <a:tailEnd type="none" w="med" len="med"/>
                    </a:lnT>
                    <a:lnB w="10157"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IN" sz="1200" b="0" i="0" u="none" strike="noStrike">
                          <a:solidFill>
                            <a:srgbClr val="000000"/>
                          </a:solidFill>
                          <a:effectLst/>
                          <a:latin typeface="+mn-lt"/>
                        </a:rPr>
                        <a:t>Restaurant listings, Commission, Promotions, Affiliate income, Swiggy loyalty program</a:t>
                      </a:r>
                      <a:endParaRPr lang="en-IN" sz="1200">
                        <a:effectLst/>
                        <a:latin typeface="+mn-lt"/>
                      </a:endParaRPr>
                    </a:p>
                  </a:txBody>
                  <a:tcPr marL="41221" marR="41221" marT="41221" marB="41221">
                    <a:lnL w="10157" cap="flat" cmpd="sng" algn="ctr">
                      <a:solidFill>
                        <a:srgbClr val="000000"/>
                      </a:solidFill>
                      <a:prstDash val="solid"/>
                      <a:round/>
                      <a:headEnd type="none" w="med" len="med"/>
                      <a:tailEnd type="none" w="med" len="med"/>
                    </a:lnL>
                    <a:lnR w="10157" cap="flat" cmpd="sng" algn="ctr">
                      <a:solidFill>
                        <a:srgbClr val="000000"/>
                      </a:solidFill>
                      <a:prstDash val="solid"/>
                      <a:round/>
                      <a:headEnd type="none" w="med" len="med"/>
                      <a:tailEnd type="none" w="med" len="med"/>
                    </a:lnR>
                    <a:lnT w="10157" cap="flat" cmpd="sng" algn="ctr">
                      <a:solidFill>
                        <a:srgbClr val="000000"/>
                      </a:solidFill>
                      <a:prstDash val="solid"/>
                      <a:round/>
                      <a:headEnd type="none" w="med" len="med"/>
                      <a:tailEnd type="none" w="med" len="med"/>
                    </a:lnT>
                    <a:lnB w="10157"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200" b="0" i="0" u="none" strike="noStrike" dirty="0">
                          <a:solidFill>
                            <a:srgbClr val="000000"/>
                          </a:solidFill>
                          <a:effectLst/>
                          <a:latin typeface="+mn-lt"/>
                        </a:rPr>
                        <a:t>Dine outs, Ticket Sales, Consultation Services, Zomato loyalty program, Delivery Charges, Restaurant listings</a:t>
                      </a:r>
                      <a:endParaRPr lang="en-US" sz="1200" dirty="0">
                        <a:effectLst/>
                        <a:latin typeface="+mn-lt"/>
                      </a:endParaRPr>
                    </a:p>
                  </a:txBody>
                  <a:tcPr marL="41221" marR="41221" marT="41221" marB="41221">
                    <a:lnL w="10157" cap="flat" cmpd="sng" algn="ctr">
                      <a:solidFill>
                        <a:srgbClr val="000000"/>
                      </a:solidFill>
                      <a:prstDash val="solid"/>
                      <a:round/>
                      <a:headEnd type="none" w="med" len="med"/>
                      <a:tailEnd type="none" w="med" len="med"/>
                    </a:lnL>
                    <a:lnR w="10157" cap="flat" cmpd="sng" algn="ctr">
                      <a:solidFill>
                        <a:srgbClr val="000000"/>
                      </a:solidFill>
                      <a:prstDash val="solid"/>
                      <a:round/>
                      <a:headEnd type="none" w="med" len="med"/>
                      <a:tailEnd type="none" w="med" len="med"/>
                    </a:lnR>
                    <a:lnT w="10157" cap="flat" cmpd="sng" algn="ctr">
                      <a:solidFill>
                        <a:srgbClr val="000000"/>
                      </a:solidFill>
                      <a:prstDash val="solid"/>
                      <a:round/>
                      <a:headEnd type="none" w="med" len="med"/>
                      <a:tailEnd type="none" w="med" len="med"/>
                    </a:lnT>
                    <a:lnB w="10157"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0876016"/>
                  </a:ext>
                </a:extLst>
              </a:tr>
            </a:tbl>
          </a:graphicData>
        </a:graphic>
      </p:graphicFrame>
    </p:spTree>
    <p:extLst>
      <p:ext uri="{BB962C8B-B14F-4D97-AF65-F5344CB8AC3E}">
        <p14:creationId xmlns:p14="http://schemas.microsoft.com/office/powerpoint/2010/main" val="37887519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75"/>
        <p:cNvGrpSpPr/>
        <p:nvPr/>
      </p:nvGrpSpPr>
      <p:grpSpPr>
        <a:xfrm>
          <a:off x="0" y="0"/>
          <a:ext cx="0" cy="0"/>
          <a:chOff x="0" y="0"/>
          <a:chExt cx="0" cy="0"/>
        </a:xfrm>
      </p:grpSpPr>
      <p:sp>
        <p:nvSpPr>
          <p:cNvPr id="676" name="Google Shape;676;p42"/>
          <p:cNvSpPr txBox="1">
            <a:spLocks noGrp="1"/>
          </p:cNvSpPr>
          <p:nvPr>
            <p:ph type="title"/>
          </p:nvPr>
        </p:nvSpPr>
        <p:spPr>
          <a:xfrm>
            <a:off x="316676" y="121975"/>
            <a:ext cx="7239000" cy="3825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1100"/>
              <a:buFont typeface="Arial"/>
              <a:buNone/>
            </a:pPr>
            <a:r>
              <a:rPr lang="en-IN" dirty="0"/>
              <a:t>SWOT Analysis - SWIGGY</a:t>
            </a:r>
          </a:p>
        </p:txBody>
      </p:sp>
      <p:pic>
        <p:nvPicPr>
          <p:cNvPr id="8" name="Picture 7">
            <a:extLst>
              <a:ext uri="{FF2B5EF4-FFF2-40B4-BE49-F238E27FC236}">
                <a16:creationId xmlns:a16="http://schemas.microsoft.com/office/drawing/2014/main" id="{F38293E9-7D85-5B57-5AF0-F95691E9ACDB}"/>
              </a:ext>
            </a:extLst>
          </p:cNvPr>
          <p:cNvPicPr>
            <a:picLocks noChangeAspect="1"/>
          </p:cNvPicPr>
          <p:nvPr/>
        </p:nvPicPr>
        <p:blipFill>
          <a:blip r:embed="rId3"/>
          <a:stretch>
            <a:fillRect/>
          </a:stretch>
        </p:blipFill>
        <p:spPr>
          <a:xfrm>
            <a:off x="258706" y="891127"/>
            <a:ext cx="8626588" cy="4130398"/>
          </a:xfrm>
          <a:prstGeom prst="rect">
            <a:avLst/>
          </a:prstGeom>
        </p:spPr>
      </p:pic>
    </p:spTree>
    <p:extLst>
      <p:ext uri="{BB962C8B-B14F-4D97-AF65-F5344CB8AC3E}">
        <p14:creationId xmlns:p14="http://schemas.microsoft.com/office/powerpoint/2010/main" val="1499395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75"/>
        <p:cNvGrpSpPr/>
        <p:nvPr/>
      </p:nvGrpSpPr>
      <p:grpSpPr>
        <a:xfrm>
          <a:off x="0" y="0"/>
          <a:ext cx="0" cy="0"/>
          <a:chOff x="0" y="0"/>
          <a:chExt cx="0" cy="0"/>
        </a:xfrm>
      </p:grpSpPr>
      <p:sp>
        <p:nvSpPr>
          <p:cNvPr id="676" name="Google Shape;676;p42"/>
          <p:cNvSpPr txBox="1">
            <a:spLocks noGrp="1"/>
          </p:cNvSpPr>
          <p:nvPr>
            <p:ph type="title"/>
          </p:nvPr>
        </p:nvSpPr>
        <p:spPr>
          <a:xfrm>
            <a:off x="316676" y="121975"/>
            <a:ext cx="7239000" cy="3825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1100"/>
              <a:buFont typeface="Arial"/>
              <a:buNone/>
            </a:pPr>
            <a:r>
              <a:rPr lang="en-IN" dirty="0"/>
              <a:t>SWOT Analysis - ZOMATO</a:t>
            </a:r>
          </a:p>
        </p:txBody>
      </p:sp>
      <p:pic>
        <p:nvPicPr>
          <p:cNvPr id="5" name="Picture 4">
            <a:extLst>
              <a:ext uri="{FF2B5EF4-FFF2-40B4-BE49-F238E27FC236}">
                <a16:creationId xmlns:a16="http://schemas.microsoft.com/office/drawing/2014/main" id="{C6510C8D-D47C-03E1-D2DF-90E969359F06}"/>
              </a:ext>
            </a:extLst>
          </p:cNvPr>
          <p:cNvPicPr>
            <a:picLocks noChangeAspect="1"/>
          </p:cNvPicPr>
          <p:nvPr/>
        </p:nvPicPr>
        <p:blipFill>
          <a:blip r:embed="rId3"/>
          <a:stretch>
            <a:fillRect/>
          </a:stretch>
        </p:blipFill>
        <p:spPr>
          <a:xfrm>
            <a:off x="353965" y="811351"/>
            <a:ext cx="8436071" cy="4115157"/>
          </a:xfrm>
          <a:prstGeom prst="rect">
            <a:avLst/>
          </a:prstGeom>
        </p:spPr>
      </p:pic>
    </p:spTree>
    <p:extLst>
      <p:ext uri="{BB962C8B-B14F-4D97-AF65-F5344CB8AC3E}">
        <p14:creationId xmlns:p14="http://schemas.microsoft.com/office/powerpoint/2010/main" val="40431438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75"/>
        <p:cNvGrpSpPr/>
        <p:nvPr/>
      </p:nvGrpSpPr>
      <p:grpSpPr>
        <a:xfrm>
          <a:off x="0" y="0"/>
          <a:ext cx="0" cy="0"/>
          <a:chOff x="0" y="0"/>
          <a:chExt cx="0" cy="0"/>
        </a:xfrm>
      </p:grpSpPr>
      <p:sp>
        <p:nvSpPr>
          <p:cNvPr id="676" name="Google Shape;676;p42"/>
          <p:cNvSpPr txBox="1">
            <a:spLocks noGrp="1"/>
          </p:cNvSpPr>
          <p:nvPr>
            <p:ph type="title"/>
          </p:nvPr>
        </p:nvSpPr>
        <p:spPr>
          <a:xfrm>
            <a:off x="316676" y="121975"/>
            <a:ext cx="7239000" cy="3825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1100"/>
              <a:buFont typeface="Arial"/>
              <a:buNone/>
            </a:pPr>
            <a:r>
              <a:rPr lang="en-IN" dirty="0"/>
              <a:t>Competitor Analysis &amp; Services</a:t>
            </a:r>
          </a:p>
        </p:txBody>
      </p:sp>
      <p:graphicFrame>
        <p:nvGraphicFramePr>
          <p:cNvPr id="2" name="Table 1">
            <a:extLst>
              <a:ext uri="{FF2B5EF4-FFF2-40B4-BE49-F238E27FC236}">
                <a16:creationId xmlns:a16="http://schemas.microsoft.com/office/drawing/2014/main" id="{5900083D-D7BF-3313-F2F3-E28FEDFCD38D}"/>
              </a:ext>
            </a:extLst>
          </p:cNvPr>
          <p:cNvGraphicFramePr>
            <a:graphicFrameLocks noGrp="1"/>
          </p:cNvGraphicFramePr>
          <p:nvPr>
            <p:extLst>
              <p:ext uri="{D42A27DB-BD31-4B8C-83A1-F6EECF244321}">
                <p14:modId xmlns:p14="http://schemas.microsoft.com/office/powerpoint/2010/main" val="3119531327"/>
              </p:ext>
            </p:extLst>
          </p:nvPr>
        </p:nvGraphicFramePr>
        <p:xfrm>
          <a:off x="213360" y="883920"/>
          <a:ext cx="8793480" cy="3994598"/>
        </p:xfrm>
        <a:graphic>
          <a:graphicData uri="http://schemas.openxmlformats.org/drawingml/2006/table">
            <a:tbl>
              <a:tblPr/>
              <a:tblGrid>
                <a:gridCol w="2162455">
                  <a:extLst>
                    <a:ext uri="{9D8B030D-6E8A-4147-A177-3AD203B41FA5}">
                      <a16:colId xmlns:a16="http://schemas.microsoft.com/office/drawing/2014/main" val="3055594982"/>
                    </a:ext>
                  </a:extLst>
                </a:gridCol>
                <a:gridCol w="3667101">
                  <a:extLst>
                    <a:ext uri="{9D8B030D-6E8A-4147-A177-3AD203B41FA5}">
                      <a16:colId xmlns:a16="http://schemas.microsoft.com/office/drawing/2014/main" val="3621472291"/>
                    </a:ext>
                  </a:extLst>
                </a:gridCol>
                <a:gridCol w="2963924">
                  <a:extLst>
                    <a:ext uri="{9D8B030D-6E8A-4147-A177-3AD203B41FA5}">
                      <a16:colId xmlns:a16="http://schemas.microsoft.com/office/drawing/2014/main" val="551332157"/>
                    </a:ext>
                  </a:extLst>
                </a:gridCol>
              </a:tblGrid>
              <a:tr h="362590">
                <a:tc>
                  <a:txBody>
                    <a:bodyPr/>
                    <a:lstStyle/>
                    <a:p>
                      <a:pPr fontAlgn="t"/>
                      <a:r>
                        <a:rPr lang="en-IN" sz="1200" dirty="0">
                          <a:effectLst/>
                          <a:latin typeface="+mn-lt"/>
                        </a:rPr>
                        <a:t> </a:t>
                      </a:r>
                    </a:p>
                  </a:txBody>
                  <a:tcPr marL="62737" marR="62737" marT="62737" marB="62737">
                    <a:lnL w="7620" cap="flat" cmpd="sng" algn="ctr">
                      <a:solidFill>
                        <a:srgbClr val="9E9E9E"/>
                      </a:solidFill>
                      <a:prstDash val="solid"/>
                      <a:round/>
                      <a:headEnd type="none" w="med" len="med"/>
                      <a:tailEnd type="none" w="med" len="med"/>
                    </a:lnL>
                    <a:lnR w="7620" cap="flat" cmpd="sng" algn="ctr">
                      <a:solidFill>
                        <a:srgbClr val="9E9E9E"/>
                      </a:solidFill>
                      <a:prstDash val="solid"/>
                      <a:round/>
                      <a:headEnd type="none" w="med" len="med"/>
                      <a:tailEnd type="none" w="med" len="med"/>
                    </a:lnR>
                    <a:lnT w="7620" cap="flat" cmpd="sng" algn="ctr">
                      <a:solidFill>
                        <a:srgbClr val="9E9E9E"/>
                      </a:solidFill>
                      <a:prstDash val="solid"/>
                      <a:round/>
                      <a:headEnd type="none" w="med" len="med"/>
                      <a:tailEnd type="none" w="med" len="med"/>
                    </a:lnT>
                    <a:lnB w="7620" cap="flat" cmpd="sng" algn="ctr">
                      <a:solidFill>
                        <a:srgbClr val="9E9E9E"/>
                      </a:solidFill>
                      <a:prstDash val="solid"/>
                      <a:round/>
                      <a:headEnd type="none" w="med" len="med"/>
                      <a:tailEnd type="none" w="med" len="med"/>
                    </a:lnB>
                  </a:tcPr>
                </a:tc>
                <a:tc>
                  <a:txBody>
                    <a:bodyPr/>
                    <a:lstStyle/>
                    <a:p>
                      <a:pPr algn="ctr" rtl="0" fontAlgn="t">
                        <a:spcBef>
                          <a:spcPts val="0"/>
                        </a:spcBef>
                        <a:spcAft>
                          <a:spcPts val="0"/>
                        </a:spcAft>
                      </a:pPr>
                      <a:r>
                        <a:rPr lang="en-IN" sz="1200" b="1" i="0" u="none" strike="noStrike" dirty="0" err="1">
                          <a:solidFill>
                            <a:srgbClr val="FF0000"/>
                          </a:solidFill>
                          <a:effectLst/>
                          <a:latin typeface="+mn-lt"/>
                        </a:rPr>
                        <a:t>Swiggy</a:t>
                      </a:r>
                      <a:r>
                        <a:rPr lang="en-IN" sz="1200" b="1" i="0" u="none" strike="noStrike" dirty="0">
                          <a:solidFill>
                            <a:srgbClr val="FF0000"/>
                          </a:solidFill>
                          <a:effectLst/>
                          <a:latin typeface="+mn-lt"/>
                        </a:rPr>
                        <a:t> (DC1)</a:t>
                      </a:r>
                      <a:endParaRPr lang="en-IN" sz="1200" dirty="0">
                        <a:solidFill>
                          <a:srgbClr val="FF0000"/>
                        </a:solidFill>
                        <a:effectLst/>
                        <a:latin typeface="+mn-lt"/>
                      </a:endParaRPr>
                    </a:p>
                  </a:txBody>
                  <a:tcPr marL="62737" marR="62737" marT="62737" marB="62737">
                    <a:lnL w="7620" cap="flat" cmpd="sng" algn="ctr">
                      <a:solidFill>
                        <a:srgbClr val="9E9E9E"/>
                      </a:solidFill>
                      <a:prstDash val="solid"/>
                      <a:round/>
                      <a:headEnd type="none" w="med" len="med"/>
                      <a:tailEnd type="none" w="med" len="med"/>
                    </a:lnL>
                    <a:lnR w="7620" cap="flat" cmpd="sng" algn="ctr">
                      <a:solidFill>
                        <a:srgbClr val="9E9E9E"/>
                      </a:solidFill>
                      <a:prstDash val="solid"/>
                      <a:round/>
                      <a:headEnd type="none" w="med" len="med"/>
                      <a:tailEnd type="none" w="med" len="med"/>
                    </a:lnR>
                    <a:lnT w="7620" cap="flat" cmpd="sng" algn="ctr">
                      <a:solidFill>
                        <a:srgbClr val="9E9E9E"/>
                      </a:solidFill>
                      <a:prstDash val="solid"/>
                      <a:round/>
                      <a:headEnd type="none" w="med" len="med"/>
                      <a:tailEnd type="none" w="med" len="med"/>
                    </a:lnT>
                    <a:lnB w="7620" cap="flat" cmpd="sng" algn="ctr">
                      <a:solidFill>
                        <a:srgbClr val="9E9E9E"/>
                      </a:solidFill>
                      <a:prstDash val="solid"/>
                      <a:round/>
                      <a:headEnd type="none" w="med" len="med"/>
                      <a:tailEnd type="none" w="med" len="med"/>
                    </a:lnB>
                  </a:tcPr>
                </a:tc>
                <a:tc>
                  <a:txBody>
                    <a:bodyPr/>
                    <a:lstStyle/>
                    <a:p>
                      <a:pPr algn="ctr" rtl="0" fontAlgn="t">
                        <a:spcBef>
                          <a:spcPts val="0"/>
                        </a:spcBef>
                        <a:spcAft>
                          <a:spcPts val="0"/>
                        </a:spcAft>
                      </a:pPr>
                      <a:r>
                        <a:rPr lang="en-IN" sz="1200" b="1" i="0" u="none" strike="noStrike" dirty="0">
                          <a:solidFill>
                            <a:srgbClr val="FF0000"/>
                          </a:solidFill>
                          <a:effectLst/>
                          <a:latin typeface="+mn-lt"/>
                        </a:rPr>
                        <a:t>Zomato (DC2)</a:t>
                      </a:r>
                      <a:endParaRPr lang="en-IN" sz="1200" dirty="0">
                        <a:solidFill>
                          <a:srgbClr val="FF0000"/>
                        </a:solidFill>
                        <a:effectLst/>
                        <a:latin typeface="+mn-lt"/>
                      </a:endParaRPr>
                    </a:p>
                  </a:txBody>
                  <a:tcPr marL="62737" marR="62737" marT="62737" marB="62737">
                    <a:lnL w="7620" cap="flat" cmpd="sng" algn="ctr">
                      <a:solidFill>
                        <a:srgbClr val="9E9E9E"/>
                      </a:solidFill>
                      <a:prstDash val="solid"/>
                      <a:round/>
                      <a:headEnd type="none" w="med" len="med"/>
                      <a:tailEnd type="none" w="med" len="med"/>
                    </a:lnL>
                    <a:lnR w="7620" cap="flat" cmpd="sng" algn="ctr">
                      <a:solidFill>
                        <a:srgbClr val="9E9E9E"/>
                      </a:solidFill>
                      <a:prstDash val="solid"/>
                      <a:round/>
                      <a:headEnd type="none" w="med" len="med"/>
                      <a:tailEnd type="none" w="med" len="med"/>
                    </a:lnR>
                    <a:lnT w="7620" cap="flat" cmpd="sng" algn="ctr">
                      <a:solidFill>
                        <a:srgbClr val="9E9E9E"/>
                      </a:solidFill>
                      <a:prstDash val="solid"/>
                      <a:round/>
                      <a:headEnd type="none" w="med" len="med"/>
                      <a:tailEnd type="none" w="med" len="med"/>
                    </a:lnT>
                    <a:lnB w="7620"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1381211249"/>
                  </a:ext>
                </a:extLst>
              </a:tr>
              <a:tr h="738922">
                <a:tc>
                  <a:txBody>
                    <a:bodyPr/>
                    <a:lstStyle/>
                    <a:p>
                      <a:pPr algn="ctr" rtl="0" fontAlgn="t">
                        <a:spcBef>
                          <a:spcPts val="0"/>
                        </a:spcBef>
                        <a:spcAft>
                          <a:spcPts val="0"/>
                        </a:spcAft>
                      </a:pPr>
                      <a:r>
                        <a:rPr lang="en-IN" sz="1200" b="1" i="0" u="none" strike="noStrike" dirty="0">
                          <a:solidFill>
                            <a:srgbClr val="000000"/>
                          </a:solidFill>
                          <a:effectLst/>
                          <a:latin typeface="+mn-lt"/>
                        </a:rPr>
                        <a:t>Value-added Services</a:t>
                      </a:r>
                      <a:endParaRPr lang="en-IN" sz="1200" dirty="0">
                        <a:effectLst/>
                        <a:latin typeface="+mn-lt"/>
                      </a:endParaRPr>
                    </a:p>
                    <a:p>
                      <a:pPr fontAlgn="t"/>
                      <a:br>
                        <a:rPr lang="en-IN" sz="1200" dirty="0">
                          <a:effectLst/>
                          <a:latin typeface="+mn-lt"/>
                        </a:rPr>
                      </a:br>
                      <a:endParaRPr lang="en-IN" sz="1200" dirty="0">
                        <a:effectLst/>
                        <a:latin typeface="+mn-lt"/>
                      </a:endParaRPr>
                    </a:p>
                  </a:txBody>
                  <a:tcPr marL="62737" marR="62737" marT="62737" marB="62737">
                    <a:lnL w="7620" cap="flat" cmpd="sng" algn="ctr">
                      <a:solidFill>
                        <a:srgbClr val="9E9E9E"/>
                      </a:solidFill>
                      <a:prstDash val="solid"/>
                      <a:round/>
                      <a:headEnd type="none" w="med" len="med"/>
                      <a:tailEnd type="none" w="med" len="med"/>
                    </a:lnL>
                    <a:lnR w="7620" cap="flat" cmpd="sng" algn="ctr">
                      <a:solidFill>
                        <a:srgbClr val="9E9E9E"/>
                      </a:solidFill>
                      <a:prstDash val="solid"/>
                      <a:round/>
                      <a:headEnd type="none" w="med" len="med"/>
                      <a:tailEnd type="none" w="med" len="med"/>
                    </a:lnR>
                    <a:lnT w="7620" cap="flat" cmpd="sng" algn="ctr">
                      <a:solidFill>
                        <a:srgbClr val="9E9E9E"/>
                      </a:solidFill>
                      <a:prstDash val="solid"/>
                      <a:round/>
                      <a:headEnd type="none" w="med" len="med"/>
                      <a:tailEnd type="none" w="med" len="med"/>
                    </a:lnT>
                    <a:lnB w="7620" cap="flat" cmpd="sng" algn="ctr">
                      <a:solidFill>
                        <a:srgbClr val="9E9E9E"/>
                      </a:solidFill>
                      <a:prstDash val="solid"/>
                      <a:round/>
                      <a:headEnd type="none" w="med" len="med"/>
                      <a:tailEnd type="none" w="med" len="med"/>
                    </a:lnB>
                  </a:tcPr>
                </a:tc>
                <a:tc>
                  <a:txBody>
                    <a:bodyPr/>
                    <a:lstStyle/>
                    <a:p>
                      <a:pPr algn="ctr" rtl="0" fontAlgn="t">
                        <a:spcBef>
                          <a:spcPts val="0"/>
                        </a:spcBef>
                        <a:spcAft>
                          <a:spcPts val="0"/>
                        </a:spcAft>
                      </a:pPr>
                      <a:r>
                        <a:rPr lang="en-US" sz="1200" b="0" i="0" u="none" strike="noStrike" cap="none" dirty="0">
                          <a:solidFill>
                            <a:schemeClr val="tx1"/>
                          </a:solidFill>
                          <a:effectLst/>
                          <a:latin typeface="+mn-lt"/>
                          <a:ea typeface="+mn-ea"/>
                          <a:cs typeface="+mn-cs"/>
                          <a:sym typeface="Arial"/>
                        </a:rPr>
                        <a:t>Unlimited free deliveries on food orders from all restaurants up to 10 Kms, </a:t>
                      </a:r>
                      <a:br>
                        <a:rPr lang="en-IN" sz="1200" dirty="0">
                          <a:effectLst/>
                          <a:latin typeface="+mn-lt"/>
                        </a:rPr>
                      </a:br>
                      <a:endParaRPr lang="en-IN" sz="1200" dirty="0">
                        <a:effectLst/>
                        <a:latin typeface="+mn-lt"/>
                      </a:endParaRPr>
                    </a:p>
                  </a:txBody>
                  <a:tcPr marL="62737" marR="62737" marT="62737" marB="62737">
                    <a:lnL w="7620" cap="flat" cmpd="sng" algn="ctr">
                      <a:solidFill>
                        <a:srgbClr val="9E9E9E"/>
                      </a:solidFill>
                      <a:prstDash val="solid"/>
                      <a:round/>
                      <a:headEnd type="none" w="med" len="med"/>
                      <a:tailEnd type="none" w="med" len="med"/>
                    </a:lnL>
                    <a:lnR w="7620" cap="flat" cmpd="sng" algn="ctr">
                      <a:solidFill>
                        <a:srgbClr val="9E9E9E"/>
                      </a:solidFill>
                      <a:prstDash val="solid"/>
                      <a:round/>
                      <a:headEnd type="none" w="med" len="med"/>
                      <a:tailEnd type="none" w="med" len="med"/>
                    </a:lnR>
                    <a:lnT w="7620" cap="flat" cmpd="sng" algn="ctr">
                      <a:solidFill>
                        <a:srgbClr val="9E9E9E"/>
                      </a:solidFill>
                      <a:prstDash val="solid"/>
                      <a:round/>
                      <a:headEnd type="none" w="med" len="med"/>
                      <a:tailEnd type="none" w="med" len="med"/>
                    </a:lnT>
                    <a:lnB w="7620" cap="flat" cmpd="sng" algn="ctr">
                      <a:solidFill>
                        <a:srgbClr val="9E9E9E"/>
                      </a:solidFill>
                      <a:prstDash val="solid"/>
                      <a:round/>
                      <a:headEnd type="none" w="med" len="med"/>
                      <a:tailEnd type="none" w="med" len="med"/>
                    </a:lnB>
                  </a:tcPr>
                </a:tc>
                <a:tc>
                  <a:txBody>
                    <a:bodyPr/>
                    <a:lstStyle/>
                    <a:p>
                      <a:pPr marL="0" indent="0" algn="ctr" rtl="0" fontAlgn="t">
                        <a:spcBef>
                          <a:spcPts val="0"/>
                        </a:spcBef>
                        <a:spcAft>
                          <a:spcPts val="0"/>
                        </a:spcAft>
                        <a:buFontTx/>
                        <a:buNone/>
                      </a:pPr>
                      <a:r>
                        <a:rPr lang="en-US" sz="1200" b="0" i="0" u="none" strike="noStrike" cap="none" dirty="0">
                          <a:solidFill>
                            <a:schemeClr val="tx1"/>
                          </a:solidFill>
                          <a:effectLst/>
                          <a:latin typeface="+mn-lt"/>
                          <a:ea typeface="+mn-ea"/>
                          <a:cs typeface="+mn-cs"/>
                          <a:sym typeface="Arial"/>
                        </a:rPr>
                        <a:t>Privileges and discounts on the best restaurants across dining out and delivery</a:t>
                      </a:r>
                      <a:endParaRPr lang="en-US" sz="1100" b="0" i="0" u="none" strike="noStrike" cap="none" dirty="0">
                        <a:solidFill>
                          <a:schemeClr val="tx1"/>
                        </a:solidFill>
                        <a:effectLst/>
                        <a:latin typeface="+mn-lt"/>
                        <a:ea typeface="+mn-ea"/>
                        <a:cs typeface="+mn-cs"/>
                        <a:sym typeface="Arial"/>
                      </a:endParaRPr>
                    </a:p>
                  </a:txBody>
                  <a:tcPr marL="62737" marR="62737" marT="62737" marB="62737">
                    <a:lnL w="7620" cap="flat" cmpd="sng" algn="ctr">
                      <a:solidFill>
                        <a:srgbClr val="9E9E9E"/>
                      </a:solidFill>
                      <a:prstDash val="solid"/>
                      <a:round/>
                      <a:headEnd type="none" w="med" len="med"/>
                      <a:tailEnd type="none" w="med" len="med"/>
                    </a:lnL>
                    <a:lnR w="7620" cap="flat" cmpd="sng" algn="ctr">
                      <a:solidFill>
                        <a:srgbClr val="9E9E9E"/>
                      </a:solidFill>
                      <a:prstDash val="solid"/>
                      <a:round/>
                      <a:headEnd type="none" w="med" len="med"/>
                      <a:tailEnd type="none" w="med" len="med"/>
                    </a:lnR>
                    <a:lnT w="7620" cap="flat" cmpd="sng" algn="ctr">
                      <a:solidFill>
                        <a:srgbClr val="9E9E9E"/>
                      </a:solidFill>
                      <a:prstDash val="solid"/>
                      <a:round/>
                      <a:headEnd type="none" w="med" len="med"/>
                      <a:tailEnd type="none" w="med" len="med"/>
                    </a:lnT>
                    <a:lnB w="7620"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1459126889"/>
                  </a:ext>
                </a:extLst>
              </a:tr>
              <a:tr h="1283624">
                <a:tc>
                  <a:txBody>
                    <a:bodyPr/>
                    <a:lstStyle/>
                    <a:p>
                      <a:pPr algn="ctr" rtl="0" fontAlgn="t">
                        <a:spcBef>
                          <a:spcPts val="0"/>
                        </a:spcBef>
                        <a:spcAft>
                          <a:spcPts val="0"/>
                        </a:spcAft>
                      </a:pPr>
                      <a:r>
                        <a:rPr lang="en-IN" sz="1200" b="1" i="0" u="none" strike="noStrike">
                          <a:solidFill>
                            <a:srgbClr val="000000"/>
                          </a:solidFill>
                          <a:effectLst/>
                          <a:latin typeface="+mn-lt"/>
                        </a:rPr>
                        <a:t>Shift In Business Model </a:t>
                      </a:r>
                      <a:endParaRPr lang="en-IN" sz="1200">
                        <a:effectLst/>
                        <a:latin typeface="+mn-lt"/>
                      </a:endParaRPr>
                    </a:p>
                  </a:txBody>
                  <a:tcPr marL="62737" marR="62737" marT="62737" marB="62737">
                    <a:lnL w="7620" cap="flat" cmpd="sng" algn="ctr">
                      <a:solidFill>
                        <a:srgbClr val="9E9E9E"/>
                      </a:solidFill>
                      <a:prstDash val="solid"/>
                      <a:round/>
                      <a:headEnd type="none" w="med" len="med"/>
                      <a:tailEnd type="none" w="med" len="med"/>
                    </a:lnL>
                    <a:lnR w="7620" cap="flat" cmpd="sng" algn="ctr">
                      <a:solidFill>
                        <a:srgbClr val="9E9E9E"/>
                      </a:solidFill>
                      <a:prstDash val="solid"/>
                      <a:round/>
                      <a:headEnd type="none" w="med" len="med"/>
                      <a:tailEnd type="none" w="med" len="med"/>
                    </a:lnR>
                    <a:lnT w="7620" cap="flat" cmpd="sng" algn="ctr">
                      <a:solidFill>
                        <a:srgbClr val="9E9E9E"/>
                      </a:solidFill>
                      <a:prstDash val="solid"/>
                      <a:round/>
                      <a:headEnd type="none" w="med" len="med"/>
                      <a:tailEnd type="none" w="med" len="med"/>
                    </a:lnT>
                    <a:lnB w="7620" cap="flat" cmpd="sng" algn="ctr">
                      <a:solidFill>
                        <a:srgbClr val="9E9E9E"/>
                      </a:solidFill>
                      <a:prstDash val="solid"/>
                      <a:round/>
                      <a:headEnd type="none" w="med" len="med"/>
                      <a:tailEnd type="none" w="med" len="med"/>
                    </a:lnB>
                  </a:tcPr>
                </a:tc>
                <a:tc>
                  <a:txBody>
                    <a:bodyPr/>
                    <a:lstStyle/>
                    <a:p>
                      <a:pPr algn="ctr" rtl="0" fontAlgn="t">
                        <a:spcBef>
                          <a:spcPts val="0"/>
                        </a:spcBef>
                        <a:spcAft>
                          <a:spcPts val="0"/>
                        </a:spcAft>
                      </a:pPr>
                      <a:r>
                        <a:rPr lang="en-US" sz="1200" b="0" i="0" u="none" strike="noStrike" dirty="0">
                          <a:solidFill>
                            <a:srgbClr val="000000"/>
                          </a:solidFill>
                          <a:effectLst/>
                          <a:latin typeface="+mn-lt"/>
                        </a:rPr>
                        <a:t>Started as </a:t>
                      </a:r>
                      <a:r>
                        <a:rPr lang="en-US" sz="1200" b="0" i="0" u="none" strike="noStrike" dirty="0" err="1">
                          <a:solidFill>
                            <a:srgbClr val="202122"/>
                          </a:solidFill>
                          <a:effectLst/>
                          <a:latin typeface="+mn-lt"/>
                        </a:rPr>
                        <a:t>Bundl</a:t>
                      </a:r>
                      <a:r>
                        <a:rPr lang="en-US" sz="1200" b="0" i="0" u="none" strike="noStrike" dirty="0">
                          <a:solidFill>
                            <a:srgbClr val="202122"/>
                          </a:solidFill>
                          <a:effectLst/>
                          <a:latin typeface="+mn-lt"/>
                        </a:rPr>
                        <a:t> to facilitate courier and shipping service  within India. Later as food delivery business started rising company found great opportunity in it and shifted its business model towards food delivery aggregators.</a:t>
                      </a:r>
                      <a:endParaRPr lang="en-US" sz="1200" dirty="0">
                        <a:effectLst/>
                        <a:latin typeface="+mn-lt"/>
                      </a:endParaRPr>
                    </a:p>
                  </a:txBody>
                  <a:tcPr marL="62737" marR="62737" marT="62737" marB="62737">
                    <a:lnL w="7620" cap="flat" cmpd="sng" algn="ctr">
                      <a:solidFill>
                        <a:srgbClr val="9E9E9E"/>
                      </a:solidFill>
                      <a:prstDash val="solid"/>
                      <a:round/>
                      <a:headEnd type="none" w="med" len="med"/>
                      <a:tailEnd type="none" w="med" len="med"/>
                    </a:lnL>
                    <a:lnR w="7620" cap="flat" cmpd="sng" algn="ctr">
                      <a:solidFill>
                        <a:srgbClr val="9E9E9E"/>
                      </a:solidFill>
                      <a:prstDash val="solid"/>
                      <a:round/>
                      <a:headEnd type="none" w="med" len="med"/>
                      <a:tailEnd type="none" w="med" len="med"/>
                    </a:lnR>
                    <a:lnT w="7620" cap="flat" cmpd="sng" algn="ctr">
                      <a:solidFill>
                        <a:srgbClr val="9E9E9E"/>
                      </a:solidFill>
                      <a:prstDash val="solid"/>
                      <a:round/>
                      <a:headEnd type="none" w="med" len="med"/>
                      <a:tailEnd type="none" w="med" len="med"/>
                    </a:lnT>
                    <a:lnB w="7620" cap="flat" cmpd="sng" algn="ctr">
                      <a:solidFill>
                        <a:srgbClr val="9E9E9E"/>
                      </a:solidFill>
                      <a:prstDash val="solid"/>
                      <a:round/>
                      <a:headEnd type="none" w="med" len="med"/>
                      <a:tailEnd type="none" w="med" len="med"/>
                    </a:lnB>
                  </a:tcPr>
                </a:tc>
                <a:tc>
                  <a:txBody>
                    <a:bodyPr/>
                    <a:lstStyle/>
                    <a:p>
                      <a:pPr algn="ctr" rtl="0" fontAlgn="t">
                        <a:spcBef>
                          <a:spcPts val="0"/>
                        </a:spcBef>
                        <a:spcAft>
                          <a:spcPts val="0"/>
                        </a:spcAft>
                      </a:pPr>
                      <a:r>
                        <a:rPr lang="en-US" sz="1200" b="0" i="0" u="none" strike="noStrike">
                          <a:solidFill>
                            <a:srgbClr val="000000"/>
                          </a:solidFill>
                          <a:effectLst/>
                          <a:latin typeface="+mn-lt"/>
                        </a:rPr>
                        <a:t>Earlier the business was started as helping people to find menus of restaurants named it as foodiebay, Later changed it to Zomato and started as a food delivery platform. </a:t>
                      </a:r>
                      <a:endParaRPr lang="en-US" sz="1200">
                        <a:effectLst/>
                        <a:latin typeface="+mn-lt"/>
                      </a:endParaRPr>
                    </a:p>
                  </a:txBody>
                  <a:tcPr marL="62737" marR="62737" marT="62737" marB="62737">
                    <a:lnL w="7620" cap="flat" cmpd="sng" algn="ctr">
                      <a:solidFill>
                        <a:srgbClr val="9E9E9E"/>
                      </a:solidFill>
                      <a:prstDash val="solid"/>
                      <a:round/>
                      <a:headEnd type="none" w="med" len="med"/>
                      <a:tailEnd type="none" w="med" len="med"/>
                    </a:lnL>
                    <a:lnR w="7620" cap="flat" cmpd="sng" algn="ctr">
                      <a:solidFill>
                        <a:srgbClr val="9E9E9E"/>
                      </a:solidFill>
                      <a:prstDash val="solid"/>
                      <a:round/>
                      <a:headEnd type="none" w="med" len="med"/>
                      <a:tailEnd type="none" w="med" len="med"/>
                    </a:lnR>
                    <a:lnT w="7620" cap="flat" cmpd="sng" algn="ctr">
                      <a:solidFill>
                        <a:srgbClr val="9E9E9E"/>
                      </a:solidFill>
                      <a:prstDash val="solid"/>
                      <a:round/>
                      <a:headEnd type="none" w="med" len="med"/>
                      <a:tailEnd type="none" w="med" len="med"/>
                    </a:lnT>
                    <a:lnB w="7620"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3602167726"/>
                  </a:ext>
                </a:extLst>
              </a:tr>
              <a:tr h="376234">
                <a:tc>
                  <a:txBody>
                    <a:bodyPr/>
                    <a:lstStyle/>
                    <a:p>
                      <a:pPr algn="ctr" rtl="0" fontAlgn="t">
                        <a:spcBef>
                          <a:spcPts val="0"/>
                        </a:spcBef>
                        <a:spcAft>
                          <a:spcPts val="0"/>
                        </a:spcAft>
                      </a:pPr>
                      <a:r>
                        <a:rPr lang="en-IN" sz="1200" b="1" i="0" u="none" strike="noStrike">
                          <a:solidFill>
                            <a:srgbClr val="000000"/>
                          </a:solidFill>
                          <a:effectLst/>
                          <a:latin typeface="+mn-lt"/>
                        </a:rPr>
                        <a:t>YOY Revenue Projection</a:t>
                      </a:r>
                      <a:endParaRPr lang="en-IN" sz="1200">
                        <a:effectLst/>
                        <a:latin typeface="+mn-lt"/>
                      </a:endParaRPr>
                    </a:p>
                  </a:txBody>
                  <a:tcPr marL="62737" marR="62737" marT="62737" marB="62737">
                    <a:lnL w="7620" cap="flat" cmpd="sng" algn="ctr">
                      <a:solidFill>
                        <a:srgbClr val="9E9E9E"/>
                      </a:solidFill>
                      <a:prstDash val="solid"/>
                      <a:round/>
                      <a:headEnd type="none" w="med" len="med"/>
                      <a:tailEnd type="none" w="med" len="med"/>
                    </a:lnL>
                    <a:lnR w="7620" cap="flat" cmpd="sng" algn="ctr">
                      <a:solidFill>
                        <a:srgbClr val="9E9E9E"/>
                      </a:solidFill>
                      <a:prstDash val="solid"/>
                      <a:round/>
                      <a:headEnd type="none" w="med" len="med"/>
                      <a:tailEnd type="none" w="med" len="med"/>
                    </a:lnR>
                    <a:lnT w="7620" cap="flat" cmpd="sng" algn="ctr">
                      <a:solidFill>
                        <a:srgbClr val="9E9E9E"/>
                      </a:solidFill>
                      <a:prstDash val="solid"/>
                      <a:round/>
                      <a:headEnd type="none" w="med" len="med"/>
                      <a:tailEnd type="none" w="med" len="med"/>
                    </a:lnT>
                    <a:lnB w="7620" cap="flat" cmpd="sng" algn="ctr">
                      <a:solidFill>
                        <a:srgbClr val="9E9E9E"/>
                      </a:solidFill>
                      <a:prstDash val="solid"/>
                      <a:round/>
                      <a:headEnd type="none" w="med" len="med"/>
                      <a:tailEnd type="none" w="med" len="med"/>
                    </a:lnB>
                  </a:tcPr>
                </a:tc>
                <a:tc>
                  <a:txBody>
                    <a:bodyPr/>
                    <a:lstStyle/>
                    <a:p>
                      <a:pPr algn="ctr" rtl="0" fontAlgn="t">
                        <a:spcBef>
                          <a:spcPts val="0"/>
                        </a:spcBef>
                        <a:spcAft>
                          <a:spcPts val="0"/>
                        </a:spcAft>
                      </a:pPr>
                      <a:r>
                        <a:rPr lang="en-IN" sz="1200" b="0" i="0" u="none" strike="noStrike" dirty="0">
                          <a:solidFill>
                            <a:srgbClr val="000000"/>
                          </a:solidFill>
                          <a:effectLst/>
                          <a:latin typeface="+mn-lt"/>
                        </a:rPr>
                        <a:t>40% (FY22)</a:t>
                      </a:r>
                      <a:endParaRPr lang="en-IN" sz="1200" dirty="0">
                        <a:effectLst/>
                        <a:latin typeface="+mn-lt"/>
                      </a:endParaRPr>
                    </a:p>
                  </a:txBody>
                  <a:tcPr marL="62737" marR="62737" marT="62737" marB="62737">
                    <a:lnL w="7620" cap="flat" cmpd="sng" algn="ctr">
                      <a:solidFill>
                        <a:srgbClr val="9E9E9E"/>
                      </a:solidFill>
                      <a:prstDash val="solid"/>
                      <a:round/>
                      <a:headEnd type="none" w="med" len="med"/>
                      <a:tailEnd type="none" w="med" len="med"/>
                    </a:lnL>
                    <a:lnR w="7620" cap="flat" cmpd="sng" algn="ctr">
                      <a:solidFill>
                        <a:srgbClr val="9E9E9E"/>
                      </a:solidFill>
                      <a:prstDash val="solid"/>
                      <a:round/>
                      <a:headEnd type="none" w="med" len="med"/>
                      <a:tailEnd type="none" w="med" len="med"/>
                    </a:lnR>
                    <a:lnT w="7620" cap="flat" cmpd="sng" algn="ctr">
                      <a:solidFill>
                        <a:srgbClr val="9E9E9E"/>
                      </a:solidFill>
                      <a:prstDash val="solid"/>
                      <a:round/>
                      <a:headEnd type="none" w="med" len="med"/>
                      <a:tailEnd type="none" w="med" len="med"/>
                    </a:lnT>
                    <a:lnB w="7620" cap="flat" cmpd="sng" algn="ctr">
                      <a:solidFill>
                        <a:srgbClr val="9E9E9E"/>
                      </a:solidFill>
                      <a:prstDash val="solid"/>
                      <a:round/>
                      <a:headEnd type="none" w="med" len="med"/>
                      <a:tailEnd type="none" w="med" len="med"/>
                    </a:lnB>
                  </a:tcPr>
                </a:tc>
                <a:tc>
                  <a:txBody>
                    <a:bodyPr/>
                    <a:lstStyle/>
                    <a:p>
                      <a:pPr algn="ctr" rtl="0" fontAlgn="t">
                        <a:spcBef>
                          <a:spcPts val="0"/>
                        </a:spcBef>
                        <a:spcAft>
                          <a:spcPts val="0"/>
                        </a:spcAft>
                      </a:pPr>
                      <a:r>
                        <a:rPr lang="en-IN" sz="1200" b="0" i="0" u="none" strike="noStrike">
                          <a:solidFill>
                            <a:srgbClr val="000000"/>
                          </a:solidFill>
                          <a:effectLst/>
                          <a:latin typeface="+mn-lt"/>
                        </a:rPr>
                        <a:t>109% (FY22)</a:t>
                      </a:r>
                      <a:endParaRPr lang="en-IN" sz="1200">
                        <a:effectLst/>
                        <a:latin typeface="+mn-lt"/>
                      </a:endParaRPr>
                    </a:p>
                  </a:txBody>
                  <a:tcPr marL="62737" marR="62737" marT="62737" marB="62737">
                    <a:lnL w="7620" cap="flat" cmpd="sng" algn="ctr">
                      <a:solidFill>
                        <a:srgbClr val="9E9E9E"/>
                      </a:solidFill>
                      <a:prstDash val="solid"/>
                      <a:round/>
                      <a:headEnd type="none" w="med" len="med"/>
                      <a:tailEnd type="none" w="med" len="med"/>
                    </a:lnL>
                    <a:lnR w="7620" cap="flat" cmpd="sng" algn="ctr">
                      <a:solidFill>
                        <a:srgbClr val="9E9E9E"/>
                      </a:solidFill>
                      <a:prstDash val="solid"/>
                      <a:round/>
                      <a:headEnd type="none" w="med" len="med"/>
                      <a:tailEnd type="none" w="med" len="med"/>
                    </a:lnR>
                    <a:lnT w="7620" cap="flat" cmpd="sng" algn="ctr">
                      <a:solidFill>
                        <a:srgbClr val="9E9E9E"/>
                      </a:solidFill>
                      <a:prstDash val="solid"/>
                      <a:round/>
                      <a:headEnd type="none" w="med" len="med"/>
                      <a:tailEnd type="none" w="med" len="med"/>
                    </a:lnT>
                    <a:lnB w="7620"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3419680321"/>
                  </a:ext>
                </a:extLst>
              </a:tr>
              <a:tr h="840036">
                <a:tc>
                  <a:txBody>
                    <a:bodyPr/>
                    <a:lstStyle/>
                    <a:p>
                      <a:pPr algn="ctr" rtl="0" fontAlgn="t">
                        <a:spcBef>
                          <a:spcPts val="0"/>
                        </a:spcBef>
                        <a:spcAft>
                          <a:spcPts val="0"/>
                        </a:spcAft>
                      </a:pPr>
                      <a:endParaRPr lang="en-IN" sz="1200" b="1" i="0" u="none" strike="noStrike" dirty="0">
                        <a:solidFill>
                          <a:srgbClr val="000000"/>
                        </a:solidFill>
                        <a:effectLst/>
                        <a:latin typeface="+mn-lt"/>
                      </a:endParaRPr>
                    </a:p>
                    <a:p>
                      <a:pPr algn="ctr" rtl="0" fontAlgn="t">
                        <a:spcBef>
                          <a:spcPts val="0"/>
                        </a:spcBef>
                        <a:spcAft>
                          <a:spcPts val="0"/>
                        </a:spcAft>
                      </a:pPr>
                      <a:r>
                        <a:rPr lang="en-IN" sz="1200" b="1" i="0" u="none" strike="noStrike" dirty="0">
                          <a:solidFill>
                            <a:srgbClr val="000000"/>
                          </a:solidFill>
                          <a:effectLst/>
                          <a:latin typeface="+mn-lt"/>
                        </a:rPr>
                        <a:t>No. Of Daily Orders</a:t>
                      </a:r>
                      <a:endParaRPr lang="en-IN" sz="1200" dirty="0">
                        <a:effectLst/>
                        <a:latin typeface="+mn-lt"/>
                      </a:endParaRPr>
                    </a:p>
                    <a:p>
                      <a:pPr fontAlgn="t"/>
                      <a:br>
                        <a:rPr lang="en-IN" sz="1200" dirty="0">
                          <a:effectLst/>
                          <a:latin typeface="+mn-lt"/>
                        </a:rPr>
                      </a:br>
                      <a:endParaRPr lang="en-IN" sz="1200" dirty="0">
                        <a:effectLst/>
                        <a:latin typeface="+mn-lt"/>
                      </a:endParaRPr>
                    </a:p>
                  </a:txBody>
                  <a:tcPr marL="62737" marR="62737" marT="62737" marB="62737">
                    <a:lnL w="7620" cap="flat" cmpd="sng" algn="ctr">
                      <a:solidFill>
                        <a:srgbClr val="9E9E9E"/>
                      </a:solidFill>
                      <a:prstDash val="solid"/>
                      <a:round/>
                      <a:headEnd type="none" w="med" len="med"/>
                      <a:tailEnd type="none" w="med" len="med"/>
                    </a:lnL>
                    <a:lnR w="7620" cap="flat" cmpd="sng" algn="ctr">
                      <a:solidFill>
                        <a:srgbClr val="9E9E9E"/>
                      </a:solidFill>
                      <a:prstDash val="solid"/>
                      <a:round/>
                      <a:headEnd type="none" w="med" len="med"/>
                      <a:tailEnd type="none" w="med" len="med"/>
                    </a:lnR>
                    <a:lnT w="7620" cap="flat" cmpd="sng" algn="ctr">
                      <a:solidFill>
                        <a:srgbClr val="9E9E9E"/>
                      </a:solidFill>
                      <a:prstDash val="solid"/>
                      <a:round/>
                      <a:headEnd type="none" w="med" len="med"/>
                      <a:tailEnd type="none" w="med" len="med"/>
                    </a:lnT>
                    <a:lnB w="7620" cap="flat" cmpd="sng" algn="ctr">
                      <a:solidFill>
                        <a:srgbClr val="9E9E9E"/>
                      </a:solidFill>
                      <a:prstDash val="solid"/>
                      <a:round/>
                      <a:headEnd type="none" w="med" len="med"/>
                      <a:tailEnd type="none" w="med" len="med"/>
                    </a:lnB>
                  </a:tcPr>
                </a:tc>
                <a:tc>
                  <a:txBody>
                    <a:bodyPr/>
                    <a:lstStyle/>
                    <a:p>
                      <a:pPr algn="ctr" rtl="0" fontAlgn="t">
                        <a:spcBef>
                          <a:spcPts val="0"/>
                        </a:spcBef>
                        <a:spcAft>
                          <a:spcPts val="0"/>
                        </a:spcAft>
                      </a:pPr>
                      <a:endParaRPr lang="en-IN" sz="1200" b="0" i="0" u="none" strike="noStrike" dirty="0">
                        <a:solidFill>
                          <a:srgbClr val="000000"/>
                        </a:solidFill>
                        <a:effectLst/>
                        <a:latin typeface="+mn-lt"/>
                      </a:endParaRPr>
                    </a:p>
                    <a:p>
                      <a:pPr algn="ctr" rtl="0" fontAlgn="t">
                        <a:spcBef>
                          <a:spcPts val="0"/>
                        </a:spcBef>
                        <a:spcAft>
                          <a:spcPts val="0"/>
                        </a:spcAft>
                      </a:pPr>
                      <a:r>
                        <a:rPr lang="en-IN" sz="1200" b="0" i="0" u="none" strike="noStrike" dirty="0">
                          <a:solidFill>
                            <a:srgbClr val="000000"/>
                          </a:solidFill>
                          <a:effectLst/>
                          <a:latin typeface="+mn-lt"/>
                        </a:rPr>
                        <a:t>1.4 - 1.6 Million</a:t>
                      </a:r>
                      <a:endParaRPr lang="en-IN" sz="1200" dirty="0">
                        <a:effectLst/>
                        <a:latin typeface="+mn-lt"/>
                      </a:endParaRPr>
                    </a:p>
                  </a:txBody>
                  <a:tcPr marL="62737" marR="62737" marT="62737" marB="62737">
                    <a:lnL w="7620" cap="flat" cmpd="sng" algn="ctr">
                      <a:solidFill>
                        <a:srgbClr val="9E9E9E"/>
                      </a:solidFill>
                      <a:prstDash val="solid"/>
                      <a:round/>
                      <a:headEnd type="none" w="med" len="med"/>
                      <a:tailEnd type="none" w="med" len="med"/>
                    </a:lnL>
                    <a:lnR w="7620" cap="flat" cmpd="sng" algn="ctr">
                      <a:solidFill>
                        <a:srgbClr val="9E9E9E"/>
                      </a:solidFill>
                      <a:prstDash val="solid"/>
                      <a:round/>
                      <a:headEnd type="none" w="med" len="med"/>
                      <a:tailEnd type="none" w="med" len="med"/>
                    </a:lnR>
                    <a:lnT w="7620" cap="flat" cmpd="sng" algn="ctr">
                      <a:solidFill>
                        <a:srgbClr val="9E9E9E"/>
                      </a:solidFill>
                      <a:prstDash val="solid"/>
                      <a:round/>
                      <a:headEnd type="none" w="med" len="med"/>
                      <a:tailEnd type="none" w="med" len="med"/>
                    </a:lnT>
                    <a:lnB w="7620" cap="flat" cmpd="sng" algn="ctr">
                      <a:solidFill>
                        <a:srgbClr val="9E9E9E"/>
                      </a:solidFill>
                      <a:prstDash val="solid"/>
                      <a:round/>
                      <a:headEnd type="none" w="med" len="med"/>
                      <a:tailEnd type="none" w="med" len="med"/>
                    </a:lnB>
                  </a:tcPr>
                </a:tc>
                <a:tc>
                  <a:txBody>
                    <a:bodyPr/>
                    <a:lstStyle/>
                    <a:p>
                      <a:pPr algn="ctr" rtl="0" fontAlgn="t">
                        <a:spcBef>
                          <a:spcPts val="0"/>
                        </a:spcBef>
                        <a:spcAft>
                          <a:spcPts val="0"/>
                        </a:spcAft>
                      </a:pPr>
                      <a:endParaRPr lang="en-IN" sz="1200" b="0" i="0" u="none" strike="noStrike" dirty="0">
                        <a:solidFill>
                          <a:srgbClr val="000000"/>
                        </a:solidFill>
                        <a:effectLst/>
                        <a:latin typeface="+mn-lt"/>
                      </a:endParaRPr>
                    </a:p>
                    <a:p>
                      <a:pPr algn="ctr" rtl="0" fontAlgn="t">
                        <a:spcBef>
                          <a:spcPts val="0"/>
                        </a:spcBef>
                        <a:spcAft>
                          <a:spcPts val="0"/>
                        </a:spcAft>
                      </a:pPr>
                      <a:r>
                        <a:rPr lang="en-IN" sz="1200" b="0" i="0" u="none" strike="noStrike" dirty="0">
                          <a:solidFill>
                            <a:srgbClr val="000000"/>
                          </a:solidFill>
                          <a:effectLst/>
                          <a:latin typeface="+mn-lt"/>
                        </a:rPr>
                        <a:t>2 Million</a:t>
                      </a:r>
                      <a:endParaRPr lang="en-IN" sz="1200" dirty="0">
                        <a:effectLst/>
                        <a:latin typeface="+mn-lt"/>
                      </a:endParaRPr>
                    </a:p>
                  </a:txBody>
                  <a:tcPr marL="62737" marR="62737" marT="62737" marB="62737">
                    <a:lnL w="7620" cap="flat" cmpd="sng" algn="ctr">
                      <a:solidFill>
                        <a:srgbClr val="9E9E9E"/>
                      </a:solidFill>
                      <a:prstDash val="solid"/>
                      <a:round/>
                      <a:headEnd type="none" w="med" len="med"/>
                      <a:tailEnd type="none" w="med" len="med"/>
                    </a:lnL>
                    <a:lnR w="7620" cap="flat" cmpd="sng" algn="ctr">
                      <a:solidFill>
                        <a:srgbClr val="9E9E9E"/>
                      </a:solidFill>
                      <a:prstDash val="solid"/>
                      <a:round/>
                      <a:headEnd type="none" w="med" len="med"/>
                      <a:tailEnd type="none" w="med" len="med"/>
                    </a:lnR>
                    <a:lnT w="7620" cap="flat" cmpd="sng" algn="ctr">
                      <a:solidFill>
                        <a:srgbClr val="9E9E9E"/>
                      </a:solidFill>
                      <a:prstDash val="solid"/>
                      <a:round/>
                      <a:headEnd type="none" w="med" len="med"/>
                      <a:tailEnd type="none" w="med" len="med"/>
                    </a:lnT>
                    <a:lnB w="7620"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3221038940"/>
                  </a:ext>
                </a:extLst>
              </a:tr>
              <a:tr h="376234">
                <a:tc>
                  <a:txBody>
                    <a:bodyPr/>
                    <a:lstStyle/>
                    <a:p>
                      <a:pPr algn="ctr" rtl="0" fontAlgn="t">
                        <a:spcBef>
                          <a:spcPts val="0"/>
                        </a:spcBef>
                        <a:spcAft>
                          <a:spcPts val="0"/>
                        </a:spcAft>
                      </a:pPr>
                      <a:r>
                        <a:rPr lang="en-IN" sz="1200" b="1" i="0" u="none" strike="noStrike">
                          <a:solidFill>
                            <a:srgbClr val="000000"/>
                          </a:solidFill>
                          <a:effectLst/>
                          <a:latin typeface="+mn-lt"/>
                        </a:rPr>
                        <a:t>Average Order Value</a:t>
                      </a:r>
                      <a:endParaRPr lang="en-IN" sz="1200">
                        <a:effectLst/>
                        <a:latin typeface="+mn-lt"/>
                      </a:endParaRPr>
                    </a:p>
                  </a:txBody>
                  <a:tcPr marL="62737" marR="62737" marT="62737" marB="62737">
                    <a:lnL w="7620" cap="flat" cmpd="sng" algn="ctr">
                      <a:solidFill>
                        <a:srgbClr val="9E9E9E"/>
                      </a:solidFill>
                      <a:prstDash val="solid"/>
                      <a:round/>
                      <a:headEnd type="none" w="med" len="med"/>
                      <a:tailEnd type="none" w="med" len="med"/>
                    </a:lnL>
                    <a:lnR w="7620" cap="flat" cmpd="sng" algn="ctr">
                      <a:solidFill>
                        <a:srgbClr val="9E9E9E"/>
                      </a:solidFill>
                      <a:prstDash val="solid"/>
                      <a:round/>
                      <a:headEnd type="none" w="med" len="med"/>
                      <a:tailEnd type="none" w="med" len="med"/>
                    </a:lnR>
                    <a:lnT w="7620" cap="flat" cmpd="sng" algn="ctr">
                      <a:solidFill>
                        <a:srgbClr val="9E9E9E"/>
                      </a:solidFill>
                      <a:prstDash val="solid"/>
                      <a:round/>
                      <a:headEnd type="none" w="med" len="med"/>
                      <a:tailEnd type="none" w="med" len="med"/>
                    </a:lnT>
                    <a:lnB w="7620" cap="flat" cmpd="sng" algn="ctr">
                      <a:solidFill>
                        <a:srgbClr val="9E9E9E"/>
                      </a:solidFill>
                      <a:prstDash val="solid"/>
                      <a:round/>
                      <a:headEnd type="none" w="med" len="med"/>
                      <a:tailEnd type="none" w="med" len="med"/>
                    </a:lnB>
                  </a:tcPr>
                </a:tc>
                <a:tc>
                  <a:txBody>
                    <a:bodyPr/>
                    <a:lstStyle/>
                    <a:p>
                      <a:pPr algn="ctr" rtl="0" fontAlgn="t">
                        <a:spcBef>
                          <a:spcPts val="0"/>
                        </a:spcBef>
                        <a:spcAft>
                          <a:spcPts val="0"/>
                        </a:spcAft>
                      </a:pPr>
                      <a:r>
                        <a:rPr lang="en-IN" sz="1200" b="0" i="0" u="none" strike="noStrike" dirty="0">
                          <a:solidFill>
                            <a:srgbClr val="000000"/>
                          </a:solidFill>
                          <a:effectLst/>
                          <a:latin typeface="+mn-lt"/>
                        </a:rPr>
                        <a:t>Appx 400 Rs</a:t>
                      </a:r>
                      <a:endParaRPr lang="en-IN" sz="1200" dirty="0">
                        <a:effectLst/>
                        <a:latin typeface="+mn-lt"/>
                      </a:endParaRPr>
                    </a:p>
                  </a:txBody>
                  <a:tcPr marL="62737" marR="62737" marT="62737" marB="62737">
                    <a:lnL w="7620" cap="flat" cmpd="sng" algn="ctr">
                      <a:solidFill>
                        <a:srgbClr val="9E9E9E"/>
                      </a:solidFill>
                      <a:prstDash val="solid"/>
                      <a:round/>
                      <a:headEnd type="none" w="med" len="med"/>
                      <a:tailEnd type="none" w="med" len="med"/>
                    </a:lnL>
                    <a:lnR w="7620" cap="flat" cmpd="sng" algn="ctr">
                      <a:solidFill>
                        <a:srgbClr val="9E9E9E"/>
                      </a:solidFill>
                      <a:prstDash val="solid"/>
                      <a:round/>
                      <a:headEnd type="none" w="med" len="med"/>
                      <a:tailEnd type="none" w="med" len="med"/>
                    </a:lnR>
                    <a:lnT w="7620" cap="flat" cmpd="sng" algn="ctr">
                      <a:solidFill>
                        <a:srgbClr val="9E9E9E"/>
                      </a:solidFill>
                      <a:prstDash val="solid"/>
                      <a:round/>
                      <a:headEnd type="none" w="med" len="med"/>
                      <a:tailEnd type="none" w="med" len="med"/>
                    </a:lnT>
                    <a:lnB w="7620" cap="flat" cmpd="sng" algn="ctr">
                      <a:solidFill>
                        <a:srgbClr val="9E9E9E"/>
                      </a:solidFill>
                      <a:prstDash val="solid"/>
                      <a:round/>
                      <a:headEnd type="none" w="med" len="med"/>
                      <a:tailEnd type="none" w="med" len="med"/>
                    </a:lnB>
                  </a:tcPr>
                </a:tc>
                <a:tc>
                  <a:txBody>
                    <a:bodyPr/>
                    <a:lstStyle/>
                    <a:p>
                      <a:pPr algn="ctr" rtl="0" fontAlgn="t">
                        <a:spcBef>
                          <a:spcPts val="0"/>
                        </a:spcBef>
                        <a:spcAft>
                          <a:spcPts val="0"/>
                        </a:spcAft>
                      </a:pPr>
                      <a:r>
                        <a:rPr lang="en-IN" sz="1200" b="0" i="0" u="none" strike="noStrike" dirty="0">
                          <a:solidFill>
                            <a:srgbClr val="000000"/>
                          </a:solidFill>
                          <a:effectLst/>
                          <a:latin typeface="+mn-lt"/>
                        </a:rPr>
                        <a:t>455 Rs</a:t>
                      </a:r>
                      <a:endParaRPr lang="en-IN" sz="1200" dirty="0">
                        <a:effectLst/>
                        <a:latin typeface="+mn-lt"/>
                      </a:endParaRPr>
                    </a:p>
                  </a:txBody>
                  <a:tcPr marL="62737" marR="62737" marT="62737" marB="62737">
                    <a:lnL w="7620" cap="flat" cmpd="sng" algn="ctr">
                      <a:solidFill>
                        <a:srgbClr val="9E9E9E"/>
                      </a:solidFill>
                      <a:prstDash val="solid"/>
                      <a:round/>
                      <a:headEnd type="none" w="med" len="med"/>
                      <a:tailEnd type="none" w="med" len="med"/>
                    </a:lnL>
                    <a:lnR w="7620" cap="flat" cmpd="sng" algn="ctr">
                      <a:solidFill>
                        <a:srgbClr val="9E9E9E"/>
                      </a:solidFill>
                      <a:prstDash val="solid"/>
                      <a:round/>
                      <a:headEnd type="none" w="med" len="med"/>
                      <a:tailEnd type="none" w="med" len="med"/>
                    </a:lnR>
                    <a:lnT w="7620" cap="flat" cmpd="sng" algn="ctr">
                      <a:solidFill>
                        <a:srgbClr val="9E9E9E"/>
                      </a:solidFill>
                      <a:prstDash val="solid"/>
                      <a:round/>
                      <a:headEnd type="none" w="med" len="med"/>
                      <a:tailEnd type="none" w="med" len="med"/>
                    </a:lnT>
                    <a:lnB w="7620"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991102646"/>
                  </a:ext>
                </a:extLst>
              </a:tr>
            </a:tbl>
          </a:graphicData>
        </a:graphic>
      </p:graphicFrame>
      <p:sp>
        <p:nvSpPr>
          <p:cNvPr id="4" name="Arrow: Up 3">
            <a:extLst>
              <a:ext uri="{FF2B5EF4-FFF2-40B4-BE49-F238E27FC236}">
                <a16:creationId xmlns:a16="http://schemas.microsoft.com/office/drawing/2014/main" id="{7051C77E-C850-6C61-AFD7-299149DAFB47}"/>
              </a:ext>
            </a:extLst>
          </p:cNvPr>
          <p:cNvSpPr/>
          <p:nvPr/>
        </p:nvSpPr>
        <p:spPr>
          <a:xfrm>
            <a:off x="3589020" y="3305525"/>
            <a:ext cx="114300" cy="190500"/>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IN"/>
          </a:p>
        </p:txBody>
      </p:sp>
      <p:sp>
        <p:nvSpPr>
          <p:cNvPr id="6" name="Arrow: Up 5">
            <a:extLst>
              <a:ext uri="{FF2B5EF4-FFF2-40B4-BE49-F238E27FC236}">
                <a16:creationId xmlns:a16="http://schemas.microsoft.com/office/drawing/2014/main" id="{7441E5DA-CF0C-1B27-D292-A49753B90A5A}"/>
              </a:ext>
            </a:extLst>
          </p:cNvPr>
          <p:cNvSpPr/>
          <p:nvPr/>
        </p:nvSpPr>
        <p:spPr>
          <a:xfrm>
            <a:off x="6888480" y="3305525"/>
            <a:ext cx="114300" cy="190500"/>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3270376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75"/>
        <p:cNvGrpSpPr/>
        <p:nvPr/>
      </p:nvGrpSpPr>
      <p:grpSpPr>
        <a:xfrm>
          <a:off x="0" y="0"/>
          <a:ext cx="0" cy="0"/>
          <a:chOff x="0" y="0"/>
          <a:chExt cx="0" cy="0"/>
        </a:xfrm>
      </p:grpSpPr>
      <p:sp>
        <p:nvSpPr>
          <p:cNvPr id="676" name="Google Shape;676;p42"/>
          <p:cNvSpPr txBox="1">
            <a:spLocks noGrp="1"/>
          </p:cNvSpPr>
          <p:nvPr>
            <p:ph type="title"/>
          </p:nvPr>
        </p:nvSpPr>
        <p:spPr>
          <a:xfrm>
            <a:off x="316676" y="121975"/>
            <a:ext cx="7239000" cy="3825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1100"/>
              <a:buFont typeface="Arial"/>
              <a:buNone/>
            </a:pPr>
            <a:r>
              <a:rPr lang="en-IN" dirty="0"/>
              <a:t>Competitor App Downloads</a:t>
            </a:r>
          </a:p>
        </p:txBody>
      </p:sp>
      <p:graphicFrame>
        <p:nvGraphicFramePr>
          <p:cNvPr id="3" name="Table 2">
            <a:extLst>
              <a:ext uri="{FF2B5EF4-FFF2-40B4-BE49-F238E27FC236}">
                <a16:creationId xmlns:a16="http://schemas.microsoft.com/office/drawing/2014/main" id="{430E001F-A79D-F62A-75EF-244179DB288F}"/>
              </a:ext>
            </a:extLst>
          </p:cNvPr>
          <p:cNvGraphicFramePr>
            <a:graphicFrameLocks noGrp="1"/>
          </p:cNvGraphicFramePr>
          <p:nvPr>
            <p:extLst>
              <p:ext uri="{D42A27DB-BD31-4B8C-83A1-F6EECF244321}">
                <p14:modId xmlns:p14="http://schemas.microsoft.com/office/powerpoint/2010/main" val="4018717724"/>
              </p:ext>
            </p:extLst>
          </p:nvPr>
        </p:nvGraphicFramePr>
        <p:xfrm>
          <a:off x="685800" y="1021080"/>
          <a:ext cx="7772400" cy="3733800"/>
        </p:xfrm>
        <a:graphic>
          <a:graphicData uri="http://schemas.openxmlformats.org/drawingml/2006/table">
            <a:tbl>
              <a:tblPr/>
              <a:tblGrid>
                <a:gridCol w="1738563">
                  <a:extLst>
                    <a:ext uri="{9D8B030D-6E8A-4147-A177-3AD203B41FA5}">
                      <a16:colId xmlns:a16="http://schemas.microsoft.com/office/drawing/2014/main" val="107345872"/>
                    </a:ext>
                  </a:extLst>
                </a:gridCol>
                <a:gridCol w="1370397">
                  <a:extLst>
                    <a:ext uri="{9D8B030D-6E8A-4147-A177-3AD203B41FA5}">
                      <a16:colId xmlns:a16="http://schemas.microsoft.com/office/drawing/2014/main" val="3471595341"/>
                    </a:ext>
                  </a:extLst>
                </a:gridCol>
                <a:gridCol w="1554480">
                  <a:extLst>
                    <a:ext uri="{9D8B030D-6E8A-4147-A177-3AD203B41FA5}">
                      <a16:colId xmlns:a16="http://schemas.microsoft.com/office/drawing/2014/main" val="880331432"/>
                    </a:ext>
                  </a:extLst>
                </a:gridCol>
                <a:gridCol w="1554480">
                  <a:extLst>
                    <a:ext uri="{9D8B030D-6E8A-4147-A177-3AD203B41FA5}">
                      <a16:colId xmlns:a16="http://schemas.microsoft.com/office/drawing/2014/main" val="1482121935"/>
                    </a:ext>
                  </a:extLst>
                </a:gridCol>
                <a:gridCol w="1554480">
                  <a:extLst>
                    <a:ext uri="{9D8B030D-6E8A-4147-A177-3AD203B41FA5}">
                      <a16:colId xmlns:a16="http://schemas.microsoft.com/office/drawing/2014/main" val="592298460"/>
                    </a:ext>
                  </a:extLst>
                </a:gridCol>
              </a:tblGrid>
              <a:tr h="933450">
                <a:tc>
                  <a:txBody>
                    <a:bodyPr/>
                    <a:lstStyle/>
                    <a:p>
                      <a:pPr algn="ctr" rtl="0" fontAlgn="t">
                        <a:spcBef>
                          <a:spcPts val="0"/>
                        </a:spcBef>
                        <a:spcAft>
                          <a:spcPts val="0"/>
                        </a:spcAft>
                      </a:pPr>
                      <a:r>
                        <a:rPr lang="en-IN" sz="1200" b="1" i="0" u="none" strike="noStrike" dirty="0">
                          <a:solidFill>
                            <a:srgbClr val="000000"/>
                          </a:solidFill>
                          <a:effectLst/>
                          <a:latin typeface="+mn-lt"/>
                        </a:rPr>
                        <a:t>OS Platforms</a:t>
                      </a:r>
                      <a:endParaRPr lang="en-IN" sz="1200" dirty="0">
                        <a:effectLst/>
                        <a:latin typeface="+mn-lt"/>
                      </a:endParaRPr>
                    </a:p>
                  </a:txBody>
                  <a:tcPr marL="76200" marR="76200" marT="76200" marB="76200">
                    <a:lnL w="7620" cap="flat" cmpd="sng" algn="ctr">
                      <a:solidFill>
                        <a:srgbClr val="9E9E9E"/>
                      </a:solidFill>
                      <a:prstDash val="solid"/>
                      <a:round/>
                      <a:headEnd type="none" w="med" len="med"/>
                      <a:tailEnd type="none" w="med" len="med"/>
                    </a:lnL>
                    <a:lnR w="7620" cap="flat" cmpd="sng" algn="ctr">
                      <a:solidFill>
                        <a:srgbClr val="9E9E9E"/>
                      </a:solidFill>
                      <a:prstDash val="solid"/>
                      <a:round/>
                      <a:headEnd type="none" w="med" len="med"/>
                      <a:tailEnd type="none" w="med" len="med"/>
                    </a:lnR>
                    <a:lnT w="7620" cap="flat" cmpd="sng" algn="ctr">
                      <a:solidFill>
                        <a:srgbClr val="9E9E9E"/>
                      </a:solidFill>
                      <a:prstDash val="solid"/>
                      <a:round/>
                      <a:headEnd type="none" w="med" len="med"/>
                      <a:tailEnd type="none" w="med" len="med"/>
                    </a:lnT>
                    <a:lnB w="7620" cap="flat" cmpd="sng" algn="ctr">
                      <a:solidFill>
                        <a:srgbClr val="9E9E9E"/>
                      </a:solidFill>
                      <a:prstDash val="solid"/>
                      <a:round/>
                      <a:headEnd type="none" w="med" len="med"/>
                      <a:tailEnd type="none" w="med" len="med"/>
                    </a:lnB>
                  </a:tcPr>
                </a:tc>
                <a:tc>
                  <a:txBody>
                    <a:bodyPr/>
                    <a:lstStyle/>
                    <a:p>
                      <a:pPr algn="ctr" rtl="0" fontAlgn="t">
                        <a:spcBef>
                          <a:spcPts val="0"/>
                        </a:spcBef>
                        <a:spcAft>
                          <a:spcPts val="0"/>
                        </a:spcAft>
                      </a:pPr>
                      <a:r>
                        <a:rPr lang="en-IN" sz="1200" b="1" i="0" u="none" strike="noStrike" dirty="0">
                          <a:solidFill>
                            <a:srgbClr val="000000"/>
                          </a:solidFill>
                          <a:effectLst/>
                          <a:latin typeface="+mn-lt"/>
                        </a:rPr>
                        <a:t>Play Store</a:t>
                      </a:r>
                      <a:endParaRPr lang="en-IN" sz="1200" dirty="0">
                        <a:effectLst/>
                        <a:latin typeface="+mn-lt"/>
                      </a:endParaRPr>
                    </a:p>
                    <a:p>
                      <a:pPr algn="ctr" rtl="0" fontAlgn="t">
                        <a:spcBef>
                          <a:spcPts val="0"/>
                        </a:spcBef>
                        <a:spcAft>
                          <a:spcPts val="0"/>
                        </a:spcAft>
                      </a:pPr>
                      <a:r>
                        <a:rPr lang="en-IN" sz="1200" b="1" i="0" u="none" strike="noStrike" dirty="0">
                          <a:solidFill>
                            <a:srgbClr val="FF0000"/>
                          </a:solidFill>
                          <a:effectLst/>
                          <a:latin typeface="+mn-lt"/>
                        </a:rPr>
                        <a:t>(</a:t>
                      </a:r>
                      <a:r>
                        <a:rPr lang="en-IN" sz="1200" b="1" i="0" u="none" strike="noStrike" dirty="0" err="1">
                          <a:solidFill>
                            <a:srgbClr val="FF0000"/>
                          </a:solidFill>
                          <a:effectLst/>
                          <a:latin typeface="+mn-lt"/>
                        </a:rPr>
                        <a:t>Swiggy</a:t>
                      </a:r>
                      <a:r>
                        <a:rPr lang="en-IN" sz="1200" b="1" i="0" u="none" strike="noStrike" dirty="0">
                          <a:solidFill>
                            <a:srgbClr val="FF0000"/>
                          </a:solidFill>
                          <a:effectLst/>
                          <a:latin typeface="+mn-lt"/>
                        </a:rPr>
                        <a:t>)</a:t>
                      </a:r>
                      <a:endParaRPr lang="en-IN" sz="1200" dirty="0">
                        <a:solidFill>
                          <a:srgbClr val="FF0000"/>
                        </a:solidFill>
                        <a:effectLst/>
                        <a:latin typeface="+mn-lt"/>
                      </a:endParaRPr>
                    </a:p>
                  </a:txBody>
                  <a:tcPr marL="76200" marR="76200" marT="76200" marB="76200">
                    <a:lnL w="7620" cap="flat" cmpd="sng" algn="ctr">
                      <a:solidFill>
                        <a:srgbClr val="9E9E9E"/>
                      </a:solidFill>
                      <a:prstDash val="solid"/>
                      <a:round/>
                      <a:headEnd type="none" w="med" len="med"/>
                      <a:tailEnd type="none" w="med" len="med"/>
                    </a:lnL>
                    <a:lnR w="7620" cap="flat" cmpd="sng" algn="ctr">
                      <a:solidFill>
                        <a:srgbClr val="9E9E9E"/>
                      </a:solidFill>
                      <a:prstDash val="solid"/>
                      <a:round/>
                      <a:headEnd type="none" w="med" len="med"/>
                      <a:tailEnd type="none" w="med" len="med"/>
                    </a:lnR>
                    <a:lnT w="7620" cap="flat" cmpd="sng" algn="ctr">
                      <a:solidFill>
                        <a:srgbClr val="9E9E9E"/>
                      </a:solidFill>
                      <a:prstDash val="solid"/>
                      <a:round/>
                      <a:headEnd type="none" w="med" len="med"/>
                      <a:tailEnd type="none" w="med" len="med"/>
                    </a:lnT>
                    <a:lnB w="7620" cap="flat" cmpd="sng" algn="ctr">
                      <a:solidFill>
                        <a:srgbClr val="9E9E9E"/>
                      </a:solidFill>
                      <a:prstDash val="solid"/>
                      <a:round/>
                      <a:headEnd type="none" w="med" len="med"/>
                      <a:tailEnd type="none" w="med" len="med"/>
                    </a:lnB>
                  </a:tcPr>
                </a:tc>
                <a:tc>
                  <a:txBody>
                    <a:bodyPr/>
                    <a:lstStyle/>
                    <a:p>
                      <a:pPr algn="ctr" rtl="0" fontAlgn="t">
                        <a:spcBef>
                          <a:spcPts val="0"/>
                        </a:spcBef>
                        <a:spcAft>
                          <a:spcPts val="0"/>
                        </a:spcAft>
                      </a:pPr>
                      <a:r>
                        <a:rPr lang="en-IN" sz="1200" b="1" i="0" u="none" strike="noStrike" dirty="0">
                          <a:solidFill>
                            <a:srgbClr val="000000"/>
                          </a:solidFill>
                          <a:effectLst/>
                          <a:latin typeface="+mn-lt"/>
                        </a:rPr>
                        <a:t>IOS</a:t>
                      </a:r>
                      <a:endParaRPr lang="en-IN" sz="1200" dirty="0">
                        <a:effectLst/>
                        <a:latin typeface="+mn-lt"/>
                      </a:endParaRPr>
                    </a:p>
                    <a:p>
                      <a:pPr algn="ctr" rtl="0" fontAlgn="t">
                        <a:spcBef>
                          <a:spcPts val="0"/>
                        </a:spcBef>
                        <a:spcAft>
                          <a:spcPts val="0"/>
                        </a:spcAft>
                      </a:pPr>
                      <a:r>
                        <a:rPr lang="en-IN" sz="1200" b="1" i="0" u="none" strike="noStrike" dirty="0">
                          <a:solidFill>
                            <a:srgbClr val="FF0000"/>
                          </a:solidFill>
                          <a:effectLst/>
                          <a:latin typeface="+mn-lt"/>
                        </a:rPr>
                        <a:t>(</a:t>
                      </a:r>
                      <a:r>
                        <a:rPr lang="en-IN" sz="1200" b="1" i="0" u="none" strike="noStrike" dirty="0" err="1">
                          <a:solidFill>
                            <a:srgbClr val="FF0000"/>
                          </a:solidFill>
                          <a:effectLst/>
                          <a:latin typeface="+mn-lt"/>
                        </a:rPr>
                        <a:t>Swiggy</a:t>
                      </a:r>
                      <a:r>
                        <a:rPr lang="en-IN" sz="1200" b="1" i="0" u="none" strike="noStrike" dirty="0">
                          <a:solidFill>
                            <a:srgbClr val="FF0000"/>
                          </a:solidFill>
                          <a:effectLst/>
                          <a:latin typeface="+mn-lt"/>
                        </a:rPr>
                        <a:t>)</a:t>
                      </a:r>
                      <a:endParaRPr lang="en-IN" sz="1200" dirty="0">
                        <a:solidFill>
                          <a:srgbClr val="FF0000"/>
                        </a:solidFill>
                        <a:effectLst/>
                        <a:latin typeface="+mn-lt"/>
                      </a:endParaRPr>
                    </a:p>
                  </a:txBody>
                  <a:tcPr marL="76200" marR="76200" marT="76200" marB="76200">
                    <a:lnL w="7620" cap="flat" cmpd="sng" algn="ctr">
                      <a:solidFill>
                        <a:srgbClr val="9E9E9E"/>
                      </a:solidFill>
                      <a:prstDash val="solid"/>
                      <a:round/>
                      <a:headEnd type="none" w="med" len="med"/>
                      <a:tailEnd type="none" w="med" len="med"/>
                    </a:lnL>
                    <a:lnR w="7620" cap="flat" cmpd="sng" algn="ctr">
                      <a:solidFill>
                        <a:srgbClr val="9E9E9E"/>
                      </a:solidFill>
                      <a:prstDash val="solid"/>
                      <a:round/>
                      <a:headEnd type="none" w="med" len="med"/>
                      <a:tailEnd type="none" w="med" len="med"/>
                    </a:lnR>
                    <a:lnT w="7620" cap="flat" cmpd="sng" algn="ctr">
                      <a:solidFill>
                        <a:srgbClr val="9E9E9E"/>
                      </a:solidFill>
                      <a:prstDash val="solid"/>
                      <a:round/>
                      <a:headEnd type="none" w="med" len="med"/>
                      <a:tailEnd type="none" w="med" len="med"/>
                    </a:lnT>
                    <a:lnB w="7620" cap="flat" cmpd="sng" algn="ctr">
                      <a:solidFill>
                        <a:srgbClr val="9E9E9E"/>
                      </a:solidFill>
                      <a:prstDash val="solid"/>
                      <a:round/>
                      <a:headEnd type="none" w="med" len="med"/>
                      <a:tailEnd type="none" w="med" len="med"/>
                    </a:lnB>
                  </a:tcPr>
                </a:tc>
                <a:tc>
                  <a:txBody>
                    <a:bodyPr/>
                    <a:lstStyle/>
                    <a:p>
                      <a:pPr algn="ctr" rtl="0" fontAlgn="t">
                        <a:spcBef>
                          <a:spcPts val="0"/>
                        </a:spcBef>
                        <a:spcAft>
                          <a:spcPts val="0"/>
                        </a:spcAft>
                      </a:pPr>
                      <a:r>
                        <a:rPr lang="en-IN" sz="1200" b="1" i="0" u="none" strike="noStrike" dirty="0">
                          <a:solidFill>
                            <a:srgbClr val="000000"/>
                          </a:solidFill>
                          <a:effectLst/>
                          <a:latin typeface="+mn-lt"/>
                        </a:rPr>
                        <a:t>Play Store</a:t>
                      </a:r>
                      <a:endParaRPr lang="en-IN" sz="1200" dirty="0">
                        <a:effectLst/>
                        <a:latin typeface="+mn-lt"/>
                      </a:endParaRPr>
                    </a:p>
                    <a:p>
                      <a:pPr algn="ctr" rtl="0" fontAlgn="t">
                        <a:spcBef>
                          <a:spcPts val="0"/>
                        </a:spcBef>
                        <a:spcAft>
                          <a:spcPts val="0"/>
                        </a:spcAft>
                      </a:pPr>
                      <a:r>
                        <a:rPr lang="en-IN" sz="1200" b="1" i="0" u="none" strike="noStrike" dirty="0">
                          <a:solidFill>
                            <a:srgbClr val="FF0000"/>
                          </a:solidFill>
                          <a:effectLst/>
                          <a:latin typeface="+mn-lt"/>
                        </a:rPr>
                        <a:t>(Zomato)</a:t>
                      </a:r>
                      <a:endParaRPr lang="en-IN" sz="1200" dirty="0">
                        <a:solidFill>
                          <a:srgbClr val="FF0000"/>
                        </a:solidFill>
                        <a:effectLst/>
                        <a:latin typeface="+mn-lt"/>
                      </a:endParaRPr>
                    </a:p>
                  </a:txBody>
                  <a:tcPr marL="76200" marR="76200" marT="76200" marB="76200">
                    <a:lnL w="7620" cap="flat" cmpd="sng" algn="ctr">
                      <a:solidFill>
                        <a:srgbClr val="9E9E9E"/>
                      </a:solidFill>
                      <a:prstDash val="solid"/>
                      <a:round/>
                      <a:headEnd type="none" w="med" len="med"/>
                      <a:tailEnd type="none" w="med" len="med"/>
                    </a:lnL>
                    <a:lnR w="7620" cap="flat" cmpd="sng" algn="ctr">
                      <a:solidFill>
                        <a:srgbClr val="9E9E9E"/>
                      </a:solidFill>
                      <a:prstDash val="solid"/>
                      <a:round/>
                      <a:headEnd type="none" w="med" len="med"/>
                      <a:tailEnd type="none" w="med" len="med"/>
                    </a:lnR>
                    <a:lnT w="7620" cap="flat" cmpd="sng" algn="ctr">
                      <a:solidFill>
                        <a:srgbClr val="9E9E9E"/>
                      </a:solidFill>
                      <a:prstDash val="solid"/>
                      <a:round/>
                      <a:headEnd type="none" w="med" len="med"/>
                      <a:tailEnd type="none" w="med" len="med"/>
                    </a:lnT>
                    <a:lnB w="7620" cap="flat" cmpd="sng" algn="ctr">
                      <a:solidFill>
                        <a:srgbClr val="9E9E9E"/>
                      </a:solidFill>
                      <a:prstDash val="solid"/>
                      <a:round/>
                      <a:headEnd type="none" w="med" len="med"/>
                      <a:tailEnd type="none" w="med" len="med"/>
                    </a:lnB>
                  </a:tcPr>
                </a:tc>
                <a:tc>
                  <a:txBody>
                    <a:bodyPr/>
                    <a:lstStyle/>
                    <a:p>
                      <a:pPr algn="ctr" rtl="0" fontAlgn="t">
                        <a:spcBef>
                          <a:spcPts val="0"/>
                        </a:spcBef>
                        <a:spcAft>
                          <a:spcPts val="0"/>
                        </a:spcAft>
                      </a:pPr>
                      <a:r>
                        <a:rPr lang="en-IN" sz="1200" b="1" i="0" u="none" strike="noStrike" dirty="0">
                          <a:solidFill>
                            <a:srgbClr val="000000"/>
                          </a:solidFill>
                          <a:effectLst/>
                          <a:latin typeface="+mn-lt"/>
                        </a:rPr>
                        <a:t>IOS</a:t>
                      </a:r>
                      <a:endParaRPr lang="en-IN" sz="1200" dirty="0">
                        <a:effectLst/>
                        <a:latin typeface="+mn-lt"/>
                      </a:endParaRPr>
                    </a:p>
                    <a:p>
                      <a:pPr algn="ctr" rtl="0" fontAlgn="t">
                        <a:spcBef>
                          <a:spcPts val="0"/>
                        </a:spcBef>
                        <a:spcAft>
                          <a:spcPts val="0"/>
                        </a:spcAft>
                      </a:pPr>
                      <a:r>
                        <a:rPr lang="en-IN" sz="1200" b="1" i="0" u="none" strike="noStrike" dirty="0">
                          <a:solidFill>
                            <a:srgbClr val="FF0000"/>
                          </a:solidFill>
                          <a:effectLst/>
                          <a:latin typeface="+mn-lt"/>
                        </a:rPr>
                        <a:t>(Zomato)</a:t>
                      </a:r>
                      <a:endParaRPr lang="en-IN" sz="1200" dirty="0">
                        <a:solidFill>
                          <a:srgbClr val="FF0000"/>
                        </a:solidFill>
                        <a:effectLst/>
                        <a:latin typeface="+mn-lt"/>
                      </a:endParaRPr>
                    </a:p>
                  </a:txBody>
                  <a:tcPr marL="76200" marR="76200" marT="76200" marB="76200">
                    <a:lnL w="7620" cap="flat" cmpd="sng" algn="ctr">
                      <a:solidFill>
                        <a:srgbClr val="9E9E9E"/>
                      </a:solidFill>
                      <a:prstDash val="solid"/>
                      <a:round/>
                      <a:headEnd type="none" w="med" len="med"/>
                      <a:tailEnd type="none" w="med" len="med"/>
                    </a:lnL>
                    <a:lnR w="7620" cap="flat" cmpd="sng" algn="ctr">
                      <a:solidFill>
                        <a:srgbClr val="9E9E9E"/>
                      </a:solidFill>
                      <a:prstDash val="solid"/>
                      <a:round/>
                      <a:headEnd type="none" w="med" len="med"/>
                      <a:tailEnd type="none" w="med" len="med"/>
                    </a:lnR>
                    <a:lnT w="7620" cap="flat" cmpd="sng" algn="ctr">
                      <a:solidFill>
                        <a:srgbClr val="9E9E9E"/>
                      </a:solidFill>
                      <a:prstDash val="solid"/>
                      <a:round/>
                      <a:headEnd type="none" w="med" len="med"/>
                      <a:tailEnd type="none" w="med" len="med"/>
                    </a:lnT>
                    <a:lnB w="7620"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3982592412"/>
                  </a:ext>
                </a:extLst>
              </a:tr>
              <a:tr h="933450">
                <a:tc>
                  <a:txBody>
                    <a:bodyPr/>
                    <a:lstStyle/>
                    <a:p>
                      <a:pPr algn="ctr" rtl="0" fontAlgn="t">
                        <a:spcBef>
                          <a:spcPts val="0"/>
                        </a:spcBef>
                        <a:spcAft>
                          <a:spcPts val="0"/>
                        </a:spcAft>
                      </a:pPr>
                      <a:r>
                        <a:rPr lang="en-IN" sz="1200" b="1" i="0" u="none" strike="noStrike">
                          <a:solidFill>
                            <a:srgbClr val="000000"/>
                          </a:solidFill>
                          <a:effectLst/>
                          <a:latin typeface="+mn-lt"/>
                        </a:rPr>
                        <a:t>App Downloads</a:t>
                      </a:r>
                      <a:endParaRPr lang="en-IN" sz="1200">
                        <a:effectLst/>
                        <a:latin typeface="+mn-lt"/>
                      </a:endParaRPr>
                    </a:p>
                  </a:txBody>
                  <a:tcPr marL="76200" marR="76200" marT="76200" marB="76200">
                    <a:lnL w="7620" cap="flat" cmpd="sng" algn="ctr">
                      <a:solidFill>
                        <a:srgbClr val="9E9E9E"/>
                      </a:solidFill>
                      <a:prstDash val="solid"/>
                      <a:round/>
                      <a:headEnd type="none" w="med" len="med"/>
                      <a:tailEnd type="none" w="med" len="med"/>
                    </a:lnL>
                    <a:lnR w="7620" cap="flat" cmpd="sng" algn="ctr">
                      <a:solidFill>
                        <a:srgbClr val="9E9E9E"/>
                      </a:solidFill>
                      <a:prstDash val="solid"/>
                      <a:round/>
                      <a:headEnd type="none" w="med" len="med"/>
                      <a:tailEnd type="none" w="med" len="med"/>
                    </a:lnR>
                    <a:lnT w="7620" cap="flat" cmpd="sng" algn="ctr">
                      <a:solidFill>
                        <a:srgbClr val="9E9E9E"/>
                      </a:solidFill>
                      <a:prstDash val="solid"/>
                      <a:round/>
                      <a:headEnd type="none" w="med" len="med"/>
                      <a:tailEnd type="none" w="med" len="med"/>
                    </a:lnT>
                    <a:lnB w="7620" cap="flat" cmpd="sng" algn="ctr">
                      <a:solidFill>
                        <a:srgbClr val="9E9E9E"/>
                      </a:solidFill>
                      <a:prstDash val="solid"/>
                      <a:round/>
                      <a:headEnd type="none" w="med" len="med"/>
                      <a:tailEnd type="none" w="med" len="med"/>
                    </a:lnB>
                  </a:tcPr>
                </a:tc>
                <a:tc>
                  <a:txBody>
                    <a:bodyPr/>
                    <a:lstStyle/>
                    <a:p>
                      <a:pPr algn="ctr" rtl="0" fontAlgn="t">
                        <a:spcBef>
                          <a:spcPts val="0"/>
                        </a:spcBef>
                        <a:spcAft>
                          <a:spcPts val="0"/>
                        </a:spcAft>
                      </a:pPr>
                      <a:r>
                        <a:rPr lang="en-IN" sz="1200" b="0" i="0" u="none" strike="noStrike" dirty="0">
                          <a:solidFill>
                            <a:srgbClr val="000000"/>
                          </a:solidFill>
                          <a:effectLst/>
                          <a:latin typeface="+mn-lt"/>
                        </a:rPr>
                        <a:t>100 M+</a:t>
                      </a:r>
                      <a:endParaRPr lang="en-IN" sz="1200" dirty="0">
                        <a:effectLst/>
                        <a:latin typeface="+mn-lt"/>
                      </a:endParaRPr>
                    </a:p>
                  </a:txBody>
                  <a:tcPr marL="76200" marR="76200" marT="76200" marB="76200">
                    <a:lnL w="7620" cap="flat" cmpd="sng" algn="ctr">
                      <a:solidFill>
                        <a:srgbClr val="9E9E9E"/>
                      </a:solidFill>
                      <a:prstDash val="solid"/>
                      <a:round/>
                      <a:headEnd type="none" w="med" len="med"/>
                      <a:tailEnd type="none" w="med" len="med"/>
                    </a:lnL>
                    <a:lnR w="7620" cap="flat" cmpd="sng" algn="ctr">
                      <a:solidFill>
                        <a:srgbClr val="9E9E9E"/>
                      </a:solidFill>
                      <a:prstDash val="solid"/>
                      <a:round/>
                      <a:headEnd type="none" w="med" len="med"/>
                      <a:tailEnd type="none" w="med" len="med"/>
                    </a:lnR>
                    <a:lnT w="7620" cap="flat" cmpd="sng" algn="ctr">
                      <a:solidFill>
                        <a:srgbClr val="9E9E9E"/>
                      </a:solidFill>
                      <a:prstDash val="solid"/>
                      <a:round/>
                      <a:headEnd type="none" w="med" len="med"/>
                      <a:tailEnd type="none" w="med" len="med"/>
                    </a:lnT>
                    <a:lnB w="7620" cap="flat" cmpd="sng" algn="ctr">
                      <a:solidFill>
                        <a:srgbClr val="9E9E9E"/>
                      </a:solidFill>
                      <a:prstDash val="solid"/>
                      <a:round/>
                      <a:headEnd type="none" w="med" len="med"/>
                      <a:tailEnd type="none" w="med" len="med"/>
                    </a:lnB>
                  </a:tcPr>
                </a:tc>
                <a:tc>
                  <a:txBody>
                    <a:bodyPr/>
                    <a:lstStyle/>
                    <a:p>
                      <a:pPr algn="ctr" rtl="0" fontAlgn="t">
                        <a:spcBef>
                          <a:spcPts val="0"/>
                        </a:spcBef>
                        <a:spcAft>
                          <a:spcPts val="0"/>
                        </a:spcAft>
                      </a:pPr>
                      <a:r>
                        <a:rPr lang="en-IN" sz="1200" b="0" i="0" u="none" strike="noStrike">
                          <a:solidFill>
                            <a:srgbClr val="000000"/>
                          </a:solidFill>
                          <a:effectLst/>
                          <a:latin typeface="+mn-lt"/>
                        </a:rPr>
                        <a:t>13 M+</a:t>
                      </a:r>
                      <a:endParaRPr lang="en-IN" sz="1200">
                        <a:effectLst/>
                        <a:latin typeface="+mn-lt"/>
                      </a:endParaRPr>
                    </a:p>
                  </a:txBody>
                  <a:tcPr marL="76200" marR="76200" marT="76200" marB="76200">
                    <a:lnL w="7620" cap="flat" cmpd="sng" algn="ctr">
                      <a:solidFill>
                        <a:srgbClr val="9E9E9E"/>
                      </a:solidFill>
                      <a:prstDash val="solid"/>
                      <a:round/>
                      <a:headEnd type="none" w="med" len="med"/>
                      <a:tailEnd type="none" w="med" len="med"/>
                    </a:lnL>
                    <a:lnR w="7620" cap="flat" cmpd="sng" algn="ctr">
                      <a:solidFill>
                        <a:srgbClr val="9E9E9E"/>
                      </a:solidFill>
                      <a:prstDash val="solid"/>
                      <a:round/>
                      <a:headEnd type="none" w="med" len="med"/>
                      <a:tailEnd type="none" w="med" len="med"/>
                    </a:lnR>
                    <a:lnT w="7620" cap="flat" cmpd="sng" algn="ctr">
                      <a:solidFill>
                        <a:srgbClr val="9E9E9E"/>
                      </a:solidFill>
                      <a:prstDash val="solid"/>
                      <a:round/>
                      <a:headEnd type="none" w="med" len="med"/>
                      <a:tailEnd type="none" w="med" len="med"/>
                    </a:lnT>
                    <a:lnB w="7620" cap="flat" cmpd="sng" algn="ctr">
                      <a:solidFill>
                        <a:srgbClr val="9E9E9E"/>
                      </a:solidFill>
                      <a:prstDash val="solid"/>
                      <a:round/>
                      <a:headEnd type="none" w="med" len="med"/>
                      <a:tailEnd type="none" w="med" len="med"/>
                    </a:lnB>
                  </a:tcPr>
                </a:tc>
                <a:tc>
                  <a:txBody>
                    <a:bodyPr/>
                    <a:lstStyle/>
                    <a:p>
                      <a:pPr algn="ctr" rtl="0" fontAlgn="t">
                        <a:spcBef>
                          <a:spcPts val="0"/>
                        </a:spcBef>
                        <a:spcAft>
                          <a:spcPts val="0"/>
                        </a:spcAft>
                      </a:pPr>
                      <a:r>
                        <a:rPr lang="en-IN" sz="1200" b="0" i="0" u="none" strike="noStrike">
                          <a:solidFill>
                            <a:srgbClr val="000000"/>
                          </a:solidFill>
                          <a:effectLst/>
                          <a:latin typeface="+mn-lt"/>
                        </a:rPr>
                        <a:t>100 M+</a:t>
                      </a:r>
                      <a:endParaRPr lang="en-IN" sz="1200">
                        <a:effectLst/>
                        <a:latin typeface="+mn-lt"/>
                      </a:endParaRPr>
                    </a:p>
                  </a:txBody>
                  <a:tcPr marL="76200" marR="76200" marT="76200" marB="76200">
                    <a:lnL w="7620" cap="flat" cmpd="sng" algn="ctr">
                      <a:solidFill>
                        <a:srgbClr val="9E9E9E"/>
                      </a:solidFill>
                      <a:prstDash val="solid"/>
                      <a:round/>
                      <a:headEnd type="none" w="med" len="med"/>
                      <a:tailEnd type="none" w="med" len="med"/>
                    </a:lnL>
                    <a:lnR w="7620" cap="flat" cmpd="sng" algn="ctr">
                      <a:solidFill>
                        <a:srgbClr val="9E9E9E"/>
                      </a:solidFill>
                      <a:prstDash val="solid"/>
                      <a:round/>
                      <a:headEnd type="none" w="med" len="med"/>
                      <a:tailEnd type="none" w="med" len="med"/>
                    </a:lnR>
                    <a:lnT w="7620" cap="flat" cmpd="sng" algn="ctr">
                      <a:solidFill>
                        <a:srgbClr val="9E9E9E"/>
                      </a:solidFill>
                      <a:prstDash val="solid"/>
                      <a:round/>
                      <a:headEnd type="none" w="med" len="med"/>
                      <a:tailEnd type="none" w="med" len="med"/>
                    </a:lnT>
                    <a:lnB w="7620" cap="flat" cmpd="sng" algn="ctr">
                      <a:solidFill>
                        <a:srgbClr val="9E9E9E"/>
                      </a:solidFill>
                      <a:prstDash val="solid"/>
                      <a:round/>
                      <a:headEnd type="none" w="med" len="med"/>
                      <a:tailEnd type="none" w="med" len="med"/>
                    </a:lnB>
                  </a:tcPr>
                </a:tc>
                <a:tc>
                  <a:txBody>
                    <a:bodyPr/>
                    <a:lstStyle/>
                    <a:p>
                      <a:pPr algn="ctr" rtl="0" fontAlgn="t">
                        <a:spcBef>
                          <a:spcPts val="0"/>
                        </a:spcBef>
                        <a:spcAft>
                          <a:spcPts val="0"/>
                        </a:spcAft>
                      </a:pPr>
                      <a:r>
                        <a:rPr lang="en-IN" sz="1200" b="0" i="0" u="none" strike="noStrike">
                          <a:solidFill>
                            <a:srgbClr val="000000"/>
                          </a:solidFill>
                          <a:effectLst/>
                          <a:latin typeface="+mn-lt"/>
                        </a:rPr>
                        <a:t>20 M+</a:t>
                      </a:r>
                      <a:endParaRPr lang="en-IN" sz="1200">
                        <a:effectLst/>
                        <a:latin typeface="+mn-lt"/>
                      </a:endParaRPr>
                    </a:p>
                  </a:txBody>
                  <a:tcPr marL="76200" marR="76200" marT="76200" marB="76200">
                    <a:lnL w="7620" cap="flat" cmpd="sng" algn="ctr">
                      <a:solidFill>
                        <a:srgbClr val="9E9E9E"/>
                      </a:solidFill>
                      <a:prstDash val="solid"/>
                      <a:round/>
                      <a:headEnd type="none" w="med" len="med"/>
                      <a:tailEnd type="none" w="med" len="med"/>
                    </a:lnL>
                    <a:lnR w="7620" cap="flat" cmpd="sng" algn="ctr">
                      <a:solidFill>
                        <a:srgbClr val="9E9E9E"/>
                      </a:solidFill>
                      <a:prstDash val="solid"/>
                      <a:round/>
                      <a:headEnd type="none" w="med" len="med"/>
                      <a:tailEnd type="none" w="med" len="med"/>
                    </a:lnR>
                    <a:lnT w="7620" cap="flat" cmpd="sng" algn="ctr">
                      <a:solidFill>
                        <a:srgbClr val="9E9E9E"/>
                      </a:solidFill>
                      <a:prstDash val="solid"/>
                      <a:round/>
                      <a:headEnd type="none" w="med" len="med"/>
                      <a:tailEnd type="none" w="med" len="med"/>
                    </a:lnT>
                    <a:lnB w="7620"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434452250"/>
                  </a:ext>
                </a:extLst>
              </a:tr>
              <a:tr h="933450">
                <a:tc>
                  <a:txBody>
                    <a:bodyPr/>
                    <a:lstStyle/>
                    <a:p>
                      <a:pPr algn="ctr" rtl="0" fontAlgn="t">
                        <a:spcBef>
                          <a:spcPts val="0"/>
                        </a:spcBef>
                        <a:spcAft>
                          <a:spcPts val="0"/>
                        </a:spcAft>
                      </a:pPr>
                      <a:r>
                        <a:rPr lang="en-IN" sz="1200" b="1" i="0" u="none" strike="noStrike">
                          <a:solidFill>
                            <a:srgbClr val="000000"/>
                          </a:solidFill>
                          <a:effectLst/>
                          <a:latin typeface="+mn-lt"/>
                        </a:rPr>
                        <a:t>Star Ratings</a:t>
                      </a:r>
                      <a:endParaRPr lang="en-IN" sz="1200">
                        <a:effectLst/>
                        <a:latin typeface="+mn-lt"/>
                      </a:endParaRPr>
                    </a:p>
                  </a:txBody>
                  <a:tcPr marL="76200" marR="76200" marT="76200" marB="76200">
                    <a:lnL w="7620" cap="flat" cmpd="sng" algn="ctr">
                      <a:solidFill>
                        <a:srgbClr val="9E9E9E"/>
                      </a:solidFill>
                      <a:prstDash val="solid"/>
                      <a:round/>
                      <a:headEnd type="none" w="med" len="med"/>
                      <a:tailEnd type="none" w="med" len="med"/>
                    </a:lnL>
                    <a:lnR w="7620" cap="flat" cmpd="sng" algn="ctr">
                      <a:solidFill>
                        <a:srgbClr val="9E9E9E"/>
                      </a:solidFill>
                      <a:prstDash val="solid"/>
                      <a:round/>
                      <a:headEnd type="none" w="med" len="med"/>
                      <a:tailEnd type="none" w="med" len="med"/>
                    </a:lnR>
                    <a:lnT w="7620" cap="flat" cmpd="sng" algn="ctr">
                      <a:solidFill>
                        <a:srgbClr val="9E9E9E"/>
                      </a:solidFill>
                      <a:prstDash val="solid"/>
                      <a:round/>
                      <a:headEnd type="none" w="med" len="med"/>
                      <a:tailEnd type="none" w="med" len="med"/>
                    </a:lnT>
                    <a:lnB w="7620" cap="flat" cmpd="sng" algn="ctr">
                      <a:solidFill>
                        <a:srgbClr val="9E9E9E"/>
                      </a:solidFill>
                      <a:prstDash val="solid"/>
                      <a:round/>
                      <a:headEnd type="none" w="med" len="med"/>
                      <a:tailEnd type="none" w="med" len="med"/>
                    </a:lnB>
                  </a:tcPr>
                </a:tc>
                <a:tc>
                  <a:txBody>
                    <a:bodyPr/>
                    <a:lstStyle/>
                    <a:p>
                      <a:pPr algn="ctr" rtl="0" fontAlgn="t">
                        <a:spcBef>
                          <a:spcPts val="0"/>
                        </a:spcBef>
                        <a:spcAft>
                          <a:spcPts val="0"/>
                        </a:spcAft>
                      </a:pPr>
                      <a:r>
                        <a:rPr lang="en-IN" sz="1200" b="0" i="0" u="none" strike="noStrike">
                          <a:solidFill>
                            <a:srgbClr val="000000"/>
                          </a:solidFill>
                          <a:effectLst/>
                          <a:latin typeface="+mn-lt"/>
                        </a:rPr>
                        <a:t>4.5 / 5</a:t>
                      </a:r>
                      <a:endParaRPr lang="en-IN" sz="1200">
                        <a:effectLst/>
                        <a:latin typeface="+mn-lt"/>
                      </a:endParaRPr>
                    </a:p>
                  </a:txBody>
                  <a:tcPr marL="76200" marR="76200" marT="76200" marB="76200">
                    <a:lnL w="7620" cap="flat" cmpd="sng" algn="ctr">
                      <a:solidFill>
                        <a:srgbClr val="9E9E9E"/>
                      </a:solidFill>
                      <a:prstDash val="solid"/>
                      <a:round/>
                      <a:headEnd type="none" w="med" len="med"/>
                      <a:tailEnd type="none" w="med" len="med"/>
                    </a:lnL>
                    <a:lnR w="7620" cap="flat" cmpd="sng" algn="ctr">
                      <a:solidFill>
                        <a:srgbClr val="9E9E9E"/>
                      </a:solidFill>
                      <a:prstDash val="solid"/>
                      <a:round/>
                      <a:headEnd type="none" w="med" len="med"/>
                      <a:tailEnd type="none" w="med" len="med"/>
                    </a:lnR>
                    <a:lnT w="7620" cap="flat" cmpd="sng" algn="ctr">
                      <a:solidFill>
                        <a:srgbClr val="9E9E9E"/>
                      </a:solidFill>
                      <a:prstDash val="solid"/>
                      <a:round/>
                      <a:headEnd type="none" w="med" len="med"/>
                      <a:tailEnd type="none" w="med" len="med"/>
                    </a:lnT>
                    <a:lnB w="7620" cap="flat" cmpd="sng" algn="ctr">
                      <a:solidFill>
                        <a:srgbClr val="9E9E9E"/>
                      </a:solidFill>
                      <a:prstDash val="solid"/>
                      <a:round/>
                      <a:headEnd type="none" w="med" len="med"/>
                      <a:tailEnd type="none" w="med" len="med"/>
                    </a:lnB>
                  </a:tcPr>
                </a:tc>
                <a:tc>
                  <a:txBody>
                    <a:bodyPr/>
                    <a:lstStyle/>
                    <a:p>
                      <a:pPr algn="ctr" rtl="0" fontAlgn="t">
                        <a:spcBef>
                          <a:spcPts val="0"/>
                        </a:spcBef>
                        <a:spcAft>
                          <a:spcPts val="0"/>
                        </a:spcAft>
                      </a:pPr>
                      <a:r>
                        <a:rPr lang="en-IN" sz="1200" b="0" i="0" u="none" strike="noStrike" dirty="0">
                          <a:solidFill>
                            <a:srgbClr val="000000"/>
                          </a:solidFill>
                          <a:effectLst/>
                          <a:latin typeface="+mn-lt"/>
                        </a:rPr>
                        <a:t>4.4 / 5</a:t>
                      </a:r>
                      <a:endParaRPr lang="en-IN" sz="1200" dirty="0">
                        <a:effectLst/>
                        <a:latin typeface="+mn-lt"/>
                      </a:endParaRPr>
                    </a:p>
                  </a:txBody>
                  <a:tcPr marL="76200" marR="76200" marT="76200" marB="76200">
                    <a:lnL w="7620" cap="flat" cmpd="sng" algn="ctr">
                      <a:solidFill>
                        <a:srgbClr val="9E9E9E"/>
                      </a:solidFill>
                      <a:prstDash val="solid"/>
                      <a:round/>
                      <a:headEnd type="none" w="med" len="med"/>
                      <a:tailEnd type="none" w="med" len="med"/>
                    </a:lnL>
                    <a:lnR w="7620" cap="flat" cmpd="sng" algn="ctr">
                      <a:solidFill>
                        <a:srgbClr val="9E9E9E"/>
                      </a:solidFill>
                      <a:prstDash val="solid"/>
                      <a:round/>
                      <a:headEnd type="none" w="med" len="med"/>
                      <a:tailEnd type="none" w="med" len="med"/>
                    </a:lnR>
                    <a:lnT w="7620" cap="flat" cmpd="sng" algn="ctr">
                      <a:solidFill>
                        <a:srgbClr val="9E9E9E"/>
                      </a:solidFill>
                      <a:prstDash val="solid"/>
                      <a:round/>
                      <a:headEnd type="none" w="med" len="med"/>
                      <a:tailEnd type="none" w="med" len="med"/>
                    </a:lnT>
                    <a:lnB w="7620" cap="flat" cmpd="sng" algn="ctr">
                      <a:solidFill>
                        <a:srgbClr val="9E9E9E"/>
                      </a:solidFill>
                      <a:prstDash val="solid"/>
                      <a:round/>
                      <a:headEnd type="none" w="med" len="med"/>
                      <a:tailEnd type="none" w="med" len="med"/>
                    </a:lnB>
                  </a:tcPr>
                </a:tc>
                <a:tc>
                  <a:txBody>
                    <a:bodyPr/>
                    <a:lstStyle/>
                    <a:p>
                      <a:pPr algn="ctr" rtl="0" fontAlgn="t">
                        <a:spcBef>
                          <a:spcPts val="0"/>
                        </a:spcBef>
                        <a:spcAft>
                          <a:spcPts val="0"/>
                        </a:spcAft>
                      </a:pPr>
                      <a:r>
                        <a:rPr lang="en-IN" sz="1200" b="0" i="0" u="none" strike="noStrike">
                          <a:solidFill>
                            <a:srgbClr val="000000"/>
                          </a:solidFill>
                          <a:effectLst/>
                          <a:latin typeface="+mn-lt"/>
                        </a:rPr>
                        <a:t>4.4 / 5</a:t>
                      </a:r>
                      <a:endParaRPr lang="en-IN" sz="1200">
                        <a:effectLst/>
                        <a:latin typeface="+mn-lt"/>
                      </a:endParaRPr>
                    </a:p>
                  </a:txBody>
                  <a:tcPr marL="76200" marR="76200" marT="76200" marB="76200">
                    <a:lnL w="7620" cap="flat" cmpd="sng" algn="ctr">
                      <a:solidFill>
                        <a:srgbClr val="9E9E9E"/>
                      </a:solidFill>
                      <a:prstDash val="solid"/>
                      <a:round/>
                      <a:headEnd type="none" w="med" len="med"/>
                      <a:tailEnd type="none" w="med" len="med"/>
                    </a:lnL>
                    <a:lnR w="7620" cap="flat" cmpd="sng" algn="ctr">
                      <a:solidFill>
                        <a:srgbClr val="9E9E9E"/>
                      </a:solidFill>
                      <a:prstDash val="solid"/>
                      <a:round/>
                      <a:headEnd type="none" w="med" len="med"/>
                      <a:tailEnd type="none" w="med" len="med"/>
                    </a:lnR>
                    <a:lnT w="7620" cap="flat" cmpd="sng" algn="ctr">
                      <a:solidFill>
                        <a:srgbClr val="9E9E9E"/>
                      </a:solidFill>
                      <a:prstDash val="solid"/>
                      <a:round/>
                      <a:headEnd type="none" w="med" len="med"/>
                      <a:tailEnd type="none" w="med" len="med"/>
                    </a:lnT>
                    <a:lnB w="7620" cap="flat" cmpd="sng" algn="ctr">
                      <a:solidFill>
                        <a:srgbClr val="9E9E9E"/>
                      </a:solidFill>
                      <a:prstDash val="solid"/>
                      <a:round/>
                      <a:headEnd type="none" w="med" len="med"/>
                      <a:tailEnd type="none" w="med" len="med"/>
                    </a:lnB>
                  </a:tcPr>
                </a:tc>
                <a:tc>
                  <a:txBody>
                    <a:bodyPr/>
                    <a:lstStyle/>
                    <a:p>
                      <a:pPr algn="ctr" rtl="0" fontAlgn="t">
                        <a:spcBef>
                          <a:spcPts val="0"/>
                        </a:spcBef>
                        <a:spcAft>
                          <a:spcPts val="0"/>
                        </a:spcAft>
                      </a:pPr>
                      <a:r>
                        <a:rPr lang="en-IN" sz="1200" b="0" i="0" u="none" strike="noStrike">
                          <a:solidFill>
                            <a:srgbClr val="000000"/>
                          </a:solidFill>
                          <a:effectLst/>
                          <a:latin typeface="+mn-lt"/>
                        </a:rPr>
                        <a:t>4.6/ 5</a:t>
                      </a:r>
                      <a:endParaRPr lang="en-IN" sz="1200">
                        <a:effectLst/>
                        <a:latin typeface="+mn-lt"/>
                      </a:endParaRPr>
                    </a:p>
                  </a:txBody>
                  <a:tcPr marL="76200" marR="76200" marT="76200" marB="76200">
                    <a:lnL w="7620" cap="flat" cmpd="sng" algn="ctr">
                      <a:solidFill>
                        <a:srgbClr val="9E9E9E"/>
                      </a:solidFill>
                      <a:prstDash val="solid"/>
                      <a:round/>
                      <a:headEnd type="none" w="med" len="med"/>
                      <a:tailEnd type="none" w="med" len="med"/>
                    </a:lnL>
                    <a:lnR w="7620" cap="flat" cmpd="sng" algn="ctr">
                      <a:solidFill>
                        <a:srgbClr val="9E9E9E"/>
                      </a:solidFill>
                      <a:prstDash val="solid"/>
                      <a:round/>
                      <a:headEnd type="none" w="med" len="med"/>
                      <a:tailEnd type="none" w="med" len="med"/>
                    </a:lnR>
                    <a:lnT w="7620" cap="flat" cmpd="sng" algn="ctr">
                      <a:solidFill>
                        <a:srgbClr val="9E9E9E"/>
                      </a:solidFill>
                      <a:prstDash val="solid"/>
                      <a:round/>
                      <a:headEnd type="none" w="med" len="med"/>
                      <a:tailEnd type="none" w="med" len="med"/>
                    </a:lnT>
                    <a:lnB w="7620"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4089764696"/>
                  </a:ext>
                </a:extLst>
              </a:tr>
              <a:tr h="933450">
                <a:tc>
                  <a:txBody>
                    <a:bodyPr/>
                    <a:lstStyle/>
                    <a:p>
                      <a:pPr algn="ctr" rtl="0" fontAlgn="t">
                        <a:spcBef>
                          <a:spcPts val="0"/>
                        </a:spcBef>
                        <a:spcAft>
                          <a:spcPts val="0"/>
                        </a:spcAft>
                      </a:pPr>
                      <a:r>
                        <a:rPr lang="en-US" sz="1200" b="1" i="0" u="none" strike="noStrike" dirty="0">
                          <a:solidFill>
                            <a:srgbClr val="000000"/>
                          </a:solidFill>
                          <a:effectLst/>
                          <a:latin typeface="+mn-lt"/>
                        </a:rPr>
                        <a:t>No Of Reviews on </a:t>
                      </a:r>
                    </a:p>
                    <a:p>
                      <a:pPr algn="ctr" rtl="0" fontAlgn="t">
                        <a:spcBef>
                          <a:spcPts val="0"/>
                        </a:spcBef>
                        <a:spcAft>
                          <a:spcPts val="0"/>
                        </a:spcAft>
                      </a:pPr>
                      <a:r>
                        <a:rPr lang="en-US" sz="1200" b="1" i="0" u="none" strike="noStrike" dirty="0">
                          <a:solidFill>
                            <a:srgbClr val="000000"/>
                          </a:solidFill>
                          <a:effectLst/>
                          <a:latin typeface="+mn-lt"/>
                        </a:rPr>
                        <a:t>OS Platforms</a:t>
                      </a:r>
                      <a:endParaRPr lang="en-US" sz="1200" dirty="0">
                        <a:effectLst/>
                        <a:latin typeface="+mn-lt"/>
                      </a:endParaRPr>
                    </a:p>
                  </a:txBody>
                  <a:tcPr marL="76200" marR="76200" marT="76200" marB="76200">
                    <a:lnL w="7620" cap="flat" cmpd="sng" algn="ctr">
                      <a:solidFill>
                        <a:srgbClr val="9E9E9E"/>
                      </a:solidFill>
                      <a:prstDash val="solid"/>
                      <a:round/>
                      <a:headEnd type="none" w="med" len="med"/>
                      <a:tailEnd type="none" w="med" len="med"/>
                    </a:lnL>
                    <a:lnR w="7620" cap="flat" cmpd="sng" algn="ctr">
                      <a:solidFill>
                        <a:srgbClr val="9E9E9E"/>
                      </a:solidFill>
                      <a:prstDash val="solid"/>
                      <a:round/>
                      <a:headEnd type="none" w="med" len="med"/>
                      <a:tailEnd type="none" w="med" len="med"/>
                    </a:lnR>
                    <a:lnT w="7620" cap="flat" cmpd="sng" algn="ctr">
                      <a:solidFill>
                        <a:srgbClr val="9E9E9E"/>
                      </a:solidFill>
                      <a:prstDash val="solid"/>
                      <a:round/>
                      <a:headEnd type="none" w="med" len="med"/>
                      <a:tailEnd type="none" w="med" len="med"/>
                    </a:lnT>
                    <a:lnB w="7620" cap="flat" cmpd="sng" algn="ctr">
                      <a:solidFill>
                        <a:srgbClr val="9E9E9E"/>
                      </a:solidFill>
                      <a:prstDash val="solid"/>
                      <a:round/>
                      <a:headEnd type="none" w="med" len="med"/>
                      <a:tailEnd type="none" w="med" len="med"/>
                    </a:lnB>
                  </a:tcPr>
                </a:tc>
                <a:tc>
                  <a:txBody>
                    <a:bodyPr/>
                    <a:lstStyle/>
                    <a:p>
                      <a:pPr algn="ctr" rtl="0" fontAlgn="t">
                        <a:spcBef>
                          <a:spcPts val="0"/>
                        </a:spcBef>
                        <a:spcAft>
                          <a:spcPts val="0"/>
                        </a:spcAft>
                      </a:pPr>
                      <a:r>
                        <a:rPr lang="en-IN" sz="1200" b="0" i="0" u="none" strike="noStrike">
                          <a:solidFill>
                            <a:srgbClr val="000000"/>
                          </a:solidFill>
                          <a:effectLst/>
                          <a:latin typeface="+mn-lt"/>
                        </a:rPr>
                        <a:t>5 Million</a:t>
                      </a:r>
                      <a:endParaRPr lang="en-IN" sz="1200">
                        <a:effectLst/>
                        <a:latin typeface="+mn-lt"/>
                      </a:endParaRPr>
                    </a:p>
                  </a:txBody>
                  <a:tcPr marL="76200" marR="76200" marT="76200" marB="76200">
                    <a:lnL w="7620" cap="flat" cmpd="sng" algn="ctr">
                      <a:solidFill>
                        <a:srgbClr val="9E9E9E"/>
                      </a:solidFill>
                      <a:prstDash val="solid"/>
                      <a:round/>
                      <a:headEnd type="none" w="med" len="med"/>
                      <a:tailEnd type="none" w="med" len="med"/>
                    </a:lnL>
                    <a:lnR w="7620" cap="flat" cmpd="sng" algn="ctr">
                      <a:solidFill>
                        <a:srgbClr val="9E9E9E"/>
                      </a:solidFill>
                      <a:prstDash val="solid"/>
                      <a:round/>
                      <a:headEnd type="none" w="med" len="med"/>
                      <a:tailEnd type="none" w="med" len="med"/>
                    </a:lnR>
                    <a:lnT w="7620" cap="flat" cmpd="sng" algn="ctr">
                      <a:solidFill>
                        <a:srgbClr val="9E9E9E"/>
                      </a:solidFill>
                      <a:prstDash val="solid"/>
                      <a:round/>
                      <a:headEnd type="none" w="med" len="med"/>
                      <a:tailEnd type="none" w="med" len="med"/>
                    </a:lnT>
                    <a:lnB w="7620" cap="flat" cmpd="sng" algn="ctr">
                      <a:solidFill>
                        <a:srgbClr val="9E9E9E"/>
                      </a:solidFill>
                      <a:prstDash val="solid"/>
                      <a:round/>
                      <a:headEnd type="none" w="med" len="med"/>
                      <a:tailEnd type="none" w="med" len="med"/>
                    </a:lnB>
                  </a:tcPr>
                </a:tc>
                <a:tc>
                  <a:txBody>
                    <a:bodyPr/>
                    <a:lstStyle/>
                    <a:p>
                      <a:pPr algn="ctr" rtl="0" fontAlgn="t">
                        <a:spcBef>
                          <a:spcPts val="0"/>
                        </a:spcBef>
                        <a:spcAft>
                          <a:spcPts val="0"/>
                        </a:spcAft>
                      </a:pPr>
                      <a:r>
                        <a:rPr lang="en-IN" sz="1200" b="0" i="0" u="none" strike="noStrike" dirty="0">
                          <a:solidFill>
                            <a:srgbClr val="000000"/>
                          </a:solidFill>
                          <a:effectLst/>
                          <a:latin typeface="+mn-lt"/>
                        </a:rPr>
                        <a:t>750k</a:t>
                      </a:r>
                      <a:endParaRPr lang="en-IN" sz="1200" dirty="0">
                        <a:effectLst/>
                        <a:latin typeface="+mn-lt"/>
                      </a:endParaRPr>
                    </a:p>
                  </a:txBody>
                  <a:tcPr marL="76200" marR="76200" marT="76200" marB="76200">
                    <a:lnL w="7620" cap="flat" cmpd="sng" algn="ctr">
                      <a:solidFill>
                        <a:srgbClr val="9E9E9E"/>
                      </a:solidFill>
                      <a:prstDash val="solid"/>
                      <a:round/>
                      <a:headEnd type="none" w="med" len="med"/>
                      <a:tailEnd type="none" w="med" len="med"/>
                    </a:lnL>
                    <a:lnR w="7620" cap="flat" cmpd="sng" algn="ctr">
                      <a:solidFill>
                        <a:srgbClr val="9E9E9E"/>
                      </a:solidFill>
                      <a:prstDash val="solid"/>
                      <a:round/>
                      <a:headEnd type="none" w="med" len="med"/>
                      <a:tailEnd type="none" w="med" len="med"/>
                    </a:lnR>
                    <a:lnT w="7620" cap="flat" cmpd="sng" algn="ctr">
                      <a:solidFill>
                        <a:srgbClr val="9E9E9E"/>
                      </a:solidFill>
                      <a:prstDash val="solid"/>
                      <a:round/>
                      <a:headEnd type="none" w="med" len="med"/>
                      <a:tailEnd type="none" w="med" len="med"/>
                    </a:lnT>
                    <a:lnB w="7620" cap="flat" cmpd="sng" algn="ctr">
                      <a:solidFill>
                        <a:srgbClr val="9E9E9E"/>
                      </a:solidFill>
                      <a:prstDash val="solid"/>
                      <a:round/>
                      <a:headEnd type="none" w="med" len="med"/>
                      <a:tailEnd type="none" w="med" len="med"/>
                    </a:lnB>
                  </a:tcPr>
                </a:tc>
                <a:tc>
                  <a:txBody>
                    <a:bodyPr/>
                    <a:lstStyle/>
                    <a:p>
                      <a:pPr algn="ctr" rtl="0" fontAlgn="t">
                        <a:spcBef>
                          <a:spcPts val="0"/>
                        </a:spcBef>
                        <a:spcAft>
                          <a:spcPts val="0"/>
                        </a:spcAft>
                      </a:pPr>
                      <a:r>
                        <a:rPr lang="en-IN" sz="1200" b="0" i="0" u="none" strike="noStrike" dirty="0">
                          <a:solidFill>
                            <a:srgbClr val="000000"/>
                          </a:solidFill>
                          <a:effectLst/>
                          <a:latin typeface="+mn-lt"/>
                        </a:rPr>
                        <a:t>7 Million</a:t>
                      </a:r>
                      <a:endParaRPr lang="en-IN" sz="1200" dirty="0">
                        <a:effectLst/>
                        <a:latin typeface="+mn-lt"/>
                      </a:endParaRPr>
                    </a:p>
                  </a:txBody>
                  <a:tcPr marL="76200" marR="76200" marT="76200" marB="76200">
                    <a:lnL w="7620" cap="flat" cmpd="sng" algn="ctr">
                      <a:solidFill>
                        <a:srgbClr val="9E9E9E"/>
                      </a:solidFill>
                      <a:prstDash val="solid"/>
                      <a:round/>
                      <a:headEnd type="none" w="med" len="med"/>
                      <a:tailEnd type="none" w="med" len="med"/>
                    </a:lnL>
                    <a:lnR w="7620" cap="flat" cmpd="sng" algn="ctr">
                      <a:solidFill>
                        <a:srgbClr val="9E9E9E"/>
                      </a:solidFill>
                      <a:prstDash val="solid"/>
                      <a:round/>
                      <a:headEnd type="none" w="med" len="med"/>
                      <a:tailEnd type="none" w="med" len="med"/>
                    </a:lnR>
                    <a:lnT w="7620" cap="flat" cmpd="sng" algn="ctr">
                      <a:solidFill>
                        <a:srgbClr val="9E9E9E"/>
                      </a:solidFill>
                      <a:prstDash val="solid"/>
                      <a:round/>
                      <a:headEnd type="none" w="med" len="med"/>
                      <a:tailEnd type="none" w="med" len="med"/>
                    </a:lnT>
                    <a:lnB w="7620" cap="flat" cmpd="sng" algn="ctr">
                      <a:solidFill>
                        <a:srgbClr val="9E9E9E"/>
                      </a:solidFill>
                      <a:prstDash val="solid"/>
                      <a:round/>
                      <a:headEnd type="none" w="med" len="med"/>
                      <a:tailEnd type="none" w="med" len="med"/>
                    </a:lnB>
                  </a:tcPr>
                </a:tc>
                <a:tc>
                  <a:txBody>
                    <a:bodyPr/>
                    <a:lstStyle/>
                    <a:p>
                      <a:pPr algn="ctr" rtl="0" fontAlgn="t">
                        <a:spcBef>
                          <a:spcPts val="0"/>
                        </a:spcBef>
                        <a:spcAft>
                          <a:spcPts val="0"/>
                        </a:spcAft>
                      </a:pPr>
                      <a:r>
                        <a:rPr lang="en-IN" sz="1200" b="0" i="0" u="none" strike="noStrike" dirty="0">
                          <a:solidFill>
                            <a:srgbClr val="000000"/>
                          </a:solidFill>
                          <a:effectLst/>
                          <a:latin typeface="+mn-lt"/>
                        </a:rPr>
                        <a:t>2.7 million </a:t>
                      </a:r>
                      <a:endParaRPr lang="en-IN" sz="1200" dirty="0">
                        <a:effectLst/>
                        <a:latin typeface="+mn-lt"/>
                      </a:endParaRPr>
                    </a:p>
                  </a:txBody>
                  <a:tcPr marL="76200" marR="76200" marT="76200" marB="76200">
                    <a:lnL w="7620" cap="flat" cmpd="sng" algn="ctr">
                      <a:solidFill>
                        <a:srgbClr val="9E9E9E"/>
                      </a:solidFill>
                      <a:prstDash val="solid"/>
                      <a:round/>
                      <a:headEnd type="none" w="med" len="med"/>
                      <a:tailEnd type="none" w="med" len="med"/>
                    </a:lnL>
                    <a:lnR w="7620" cap="flat" cmpd="sng" algn="ctr">
                      <a:solidFill>
                        <a:srgbClr val="9E9E9E"/>
                      </a:solidFill>
                      <a:prstDash val="solid"/>
                      <a:round/>
                      <a:headEnd type="none" w="med" len="med"/>
                      <a:tailEnd type="none" w="med" len="med"/>
                    </a:lnR>
                    <a:lnT w="7620" cap="flat" cmpd="sng" algn="ctr">
                      <a:solidFill>
                        <a:srgbClr val="9E9E9E"/>
                      </a:solidFill>
                      <a:prstDash val="solid"/>
                      <a:round/>
                      <a:headEnd type="none" w="med" len="med"/>
                      <a:tailEnd type="none" w="med" len="med"/>
                    </a:lnT>
                    <a:lnB w="7620"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3089229551"/>
                  </a:ext>
                </a:extLst>
              </a:tr>
            </a:tbl>
          </a:graphicData>
        </a:graphic>
      </p:graphicFrame>
    </p:spTree>
    <p:extLst>
      <p:ext uri="{BB962C8B-B14F-4D97-AF65-F5344CB8AC3E}">
        <p14:creationId xmlns:p14="http://schemas.microsoft.com/office/powerpoint/2010/main" val="19666128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75"/>
        <p:cNvGrpSpPr/>
        <p:nvPr/>
      </p:nvGrpSpPr>
      <p:grpSpPr>
        <a:xfrm>
          <a:off x="0" y="0"/>
          <a:ext cx="0" cy="0"/>
          <a:chOff x="0" y="0"/>
          <a:chExt cx="0" cy="0"/>
        </a:xfrm>
      </p:grpSpPr>
      <p:sp>
        <p:nvSpPr>
          <p:cNvPr id="676" name="Google Shape;676;p42"/>
          <p:cNvSpPr txBox="1">
            <a:spLocks noGrp="1"/>
          </p:cNvSpPr>
          <p:nvPr>
            <p:ph type="title"/>
          </p:nvPr>
        </p:nvSpPr>
        <p:spPr>
          <a:xfrm>
            <a:off x="316676" y="121975"/>
            <a:ext cx="7239000" cy="3825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1100"/>
              <a:buFont typeface="Arial"/>
              <a:buNone/>
            </a:pPr>
            <a:r>
              <a:rPr lang="en-IN" dirty="0"/>
              <a:t>Competitor Comparisons</a:t>
            </a:r>
          </a:p>
        </p:txBody>
      </p:sp>
      <p:graphicFrame>
        <p:nvGraphicFramePr>
          <p:cNvPr id="2" name="Table 1">
            <a:extLst>
              <a:ext uri="{FF2B5EF4-FFF2-40B4-BE49-F238E27FC236}">
                <a16:creationId xmlns:a16="http://schemas.microsoft.com/office/drawing/2014/main" id="{CD308C6B-94CE-FE8A-10F4-72D73AEF04B6}"/>
              </a:ext>
            </a:extLst>
          </p:cNvPr>
          <p:cNvGraphicFramePr>
            <a:graphicFrameLocks noGrp="1"/>
          </p:cNvGraphicFramePr>
          <p:nvPr>
            <p:extLst>
              <p:ext uri="{D42A27DB-BD31-4B8C-83A1-F6EECF244321}">
                <p14:modId xmlns:p14="http://schemas.microsoft.com/office/powerpoint/2010/main" val="3763997598"/>
              </p:ext>
            </p:extLst>
          </p:nvPr>
        </p:nvGraphicFramePr>
        <p:xfrm>
          <a:off x="621030" y="918050"/>
          <a:ext cx="7901939" cy="4103475"/>
        </p:xfrm>
        <a:graphic>
          <a:graphicData uri="http://schemas.openxmlformats.org/drawingml/2006/table">
            <a:tbl>
              <a:tblPr/>
              <a:tblGrid>
                <a:gridCol w="1910643">
                  <a:extLst>
                    <a:ext uri="{9D8B030D-6E8A-4147-A177-3AD203B41FA5}">
                      <a16:colId xmlns:a16="http://schemas.microsoft.com/office/drawing/2014/main" val="3631574309"/>
                    </a:ext>
                  </a:extLst>
                </a:gridCol>
                <a:gridCol w="2852998">
                  <a:extLst>
                    <a:ext uri="{9D8B030D-6E8A-4147-A177-3AD203B41FA5}">
                      <a16:colId xmlns:a16="http://schemas.microsoft.com/office/drawing/2014/main" val="4071243760"/>
                    </a:ext>
                  </a:extLst>
                </a:gridCol>
                <a:gridCol w="3138298">
                  <a:extLst>
                    <a:ext uri="{9D8B030D-6E8A-4147-A177-3AD203B41FA5}">
                      <a16:colId xmlns:a16="http://schemas.microsoft.com/office/drawing/2014/main" val="1097385264"/>
                    </a:ext>
                  </a:extLst>
                </a:gridCol>
              </a:tblGrid>
              <a:tr h="341804">
                <a:tc>
                  <a:txBody>
                    <a:bodyPr/>
                    <a:lstStyle/>
                    <a:p>
                      <a:pPr fontAlgn="t"/>
                      <a:r>
                        <a:rPr lang="en-IN" sz="1200" dirty="0">
                          <a:effectLst/>
                          <a:latin typeface="+mn-lt"/>
                        </a:rPr>
                        <a:t> </a:t>
                      </a:r>
                    </a:p>
                  </a:txBody>
                  <a:tcPr marL="58675" marR="58675" marT="58675" marB="58675">
                    <a:lnL w="7620" cap="flat" cmpd="sng" algn="ctr">
                      <a:solidFill>
                        <a:srgbClr val="9E9E9E"/>
                      </a:solidFill>
                      <a:prstDash val="solid"/>
                      <a:round/>
                      <a:headEnd type="none" w="med" len="med"/>
                      <a:tailEnd type="none" w="med" len="med"/>
                    </a:lnL>
                    <a:lnR w="7620" cap="flat" cmpd="sng" algn="ctr">
                      <a:solidFill>
                        <a:srgbClr val="9E9E9E"/>
                      </a:solidFill>
                      <a:prstDash val="solid"/>
                      <a:round/>
                      <a:headEnd type="none" w="med" len="med"/>
                      <a:tailEnd type="none" w="med" len="med"/>
                    </a:lnR>
                    <a:lnT w="7620" cap="flat" cmpd="sng" algn="ctr">
                      <a:solidFill>
                        <a:srgbClr val="9E9E9E"/>
                      </a:solidFill>
                      <a:prstDash val="solid"/>
                      <a:round/>
                      <a:headEnd type="none" w="med" len="med"/>
                      <a:tailEnd type="none" w="med" len="med"/>
                    </a:lnT>
                    <a:lnB w="7620" cap="flat" cmpd="sng" algn="ctr">
                      <a:solidFill>
                        <a:srgbClr val="9E9E9E"/>
                      </a:solidFill>
                      <a:prstDash val="solid"/>
                      <a:round/>
                      <a:headEnd type="none" w="med" len="med"/>
                      <a:tailEnd type="none" w="med" len="med"/>
                    </a:lnB>
                  </a:tcPr>
                </a:tc>
                <a:tc>
                  <a:txBody>
                    <a:bodyPr/>
                    <a:lstStyle/>
                    <a:p>
                      <a:pPr algn="ctr" rtl="0" fontAlgn="ctr">
                        <a:spcBef>
                          <a:spcPts val="0"/>
                        </a:spcBef>
                        <a:spcAft>
                          <a:spcPts val="0"/>
                        </a:spcAft>
                      </a:pPr>
                      <a:r>
                        <a:rPr lang="en-IN" sz="1200" b="1" i="0" u="none" strike="noStrike" dirty="0" err="1">
                          <a:solidFill>
                            <a:srgbClr val="FF0000"/>
                          </a:solidFill>
                          <a:effectLst/>
                          <a:latin typeface="+mn-lt"/>
                        </a:rPr>
                        <a:t>Swiggy</a:t>
                      </a:r>
                      <a:endParaRPr lang="en-IN" sz="1200" dirty="0">
                        <a:solidFill>
                          <a:srgbClr val="FF0000"/>
                        </a:solidFill>
                        <a:effectLst/>
                        <a:latin typeface="+mn-lt"/>
                      </a:endParaRPr>
                    </a:p>
                  </a:txBody>
                  <a:tcPr marL="58675" marR="58675" marT="58675" marB="58675" anchor="ctr">
                    <a:lnL w="7620" cap="flat" cmpd="sng" algn="ctr">
                      <a:solidFill>
                        <a:srgbClr val="9E9E9E"/>
                      </a:solidFill>
                      <a:prstDash val="solid"/>
                      <a:round/>
                      <a:headEnd type="none" w="med" len="med"/>
                      <a:tailEnd type="none" w="med" len="med"/>
                    </a:lnL>
                    <a:lnR w="7620" cap="flat" cmpd="sng" algn="ctr">
                      <a:solidFill>
                        <a:srgbClr val="9E9E9E"/>
                      </a:solidFill>
                      <a:prstDash val="solid"/>
                      <a:round/>
                      <a:headEnd type="none" w="med" len="med"/>
                      <a:tailEnd type="none" w="med" len="med"/>
                    </a:lnR>
                    <a:lnT w="7620" cap="flat" cmpd="sng" algn="ctr">
                      <a:solidFill>
                        <a:srgbClr val="9E9E9E"/>
                      </a:solidFill>
                      <a:prstDash val="solid"/>
                      <a:round/>
                      <a:headEnd type="none" w="med" len="med"/>
                      <a:tailEnd type="none" w="med" len="med"/>
                    </a:lnT>
                    <a:lnB w="7620" cap="flat" cmpd="sng" algn="ctr">
                      <a:solidFill>
                        <a:srgbClr val="9E9E9E"/>
                      </a:solidFill>
                      <a:prstDash val="solid"/>
                      <a:round/>
                      <a:headEnd type="none" w="med" len="med"/>
                      <a:tailEnd type="none" w="med" len="med"/>
                    </a:lnB>
                  </a:tcPr>
                </a:tc>
                <a:tc>
                  <a:txBody>
                    <a:bodyPr/>
                    <a:lstStyle/>
                    <a:p>
                      <a:pPr algn="ctr" rtl="0" fontAlgn="ctr">
                        <a:spcBef>
                          <a:spcPts val="0"/>
                        </a:spcBef>
                        <a:spcAft>
                          <a:spcPts val="0"/>
                        </a:spcAft>
                      </a:pPr>
                      <a:r>
                        <a:rPr lang="en-IN" sz="1200" b="1" i="0" u="none" strike="noStrike" dirty="0">
                          <a:solidFill>
                            <a:srgbClr val="FF0000"/>
                          </a:solidFill>
                          <a:effectLst/>
                          <a:latin typeface="+mn-lt"/>
                        </a:rPr>
                        <a:t>Zomato</a:t>
                      </a:r>
                      <a:endParaRPr lang="en-IN" sz="1200" dirty="0">
                        <a:solidFill>
                          <a:srgbClr val="FF0000"/>
                        </a:solidFill>
                        <a:effectLst/>
                        <a:latin typeface="+mn-lt"/>
                      </a:endParaRPr>
                    </a:p>
                  </a:txBody>
                  <a:tcPr marL="58675" marR="58675" marT="58675" marB="58675" anchor="ctr">
                    <a:lnL w="7620" cap="flat" cmpd="sng" algn="ctr">
                      <a:solidFill>
                        <a:srgbClr val="9E9E9E"/>
                      </a:solidFill>
                      <a:prstDash val="solid"/>
                      <a:round/>
                      <a:headEnd type="none" w="med" len="med"/>
                      <a:tailEnd type="none" w="med" len="med"/>
                    </a:lnL>
                    <a:lnR w="7620" cap="flat" cmpd="sng" algn="ctr">
                      <a:solidFill>
                        <a:srgbClr val="9E9E9E"/>
                      </a:solidFill>
                      <a:prstDash val="solid"/>
                      <a:round/>
                      <a:headEnd type="none" w="med" len="med"/>
                      <a:tailEnd type="none" w="med" len="med"/>
                    </a:lnR>
                    <a:lnT w="7620" cap="flat" cmpd="sng" algn="ctr">
                      <a:solidFill>
                        <a:srgbClr val="9E9E9E"/>
                      </a:solidFill>
                      <a:prstDash val="solid"/>
                      <a:round/>
                      <a:headEnd type="none" w="med" len="med"/>
                      <a:tailEnd type="none" w="med" len="med"/>
                    </a:lnT>
                    <a:lnB w="7620"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1586423735"/>
                  </a:ext>
                </a:extLst>
              </a:tr>
              <a:tr h="914831">
                <a:tc>
                  <a:txBody>
                    <a:bodyPr/>
                    <a:lstStyle/>
                    <a:p>
                      <a:pPr algn="ctr" rtl="0" fontAlgn="t">
                        <a:spcBef>
                          <a:spcPts val="0"/>
                        </a:spcBef>
                        <a:spcAft>
                          <a:spcPts val="0"/>
                        </a:spcAft>
                      </a:pPr>
                      <a:r>
                        <a:rPr lang="en-IN" sz="1200" b="1" i="0" u="none" strike="noStrike" dirty="0">
                          <a:solidFill>
                            <a:srgbClr val="000000"/>
                          </a:solidFill>
                          <a:effectLst/>
                          <a:latin typeface="+mn-lt"/>
                        </a:rPr>
                        <a:t>Existence </a:t>
                      </a:r>
                      <a:endParaRPr lang="en-IN" sz="1200" dirty="0">
                        <a:effectLst/>
                        <a:latin typeface="+mn-lt"/>
                      </a:endParaRPr>
                    </a:p>
                  </a:txBody>
                  <a:tcPr marL="58675" marR="58675" marT="58675" marB="58675">
                    <a:lnL w="7620" cap="flat" cmpd="sng" algn="ctr">
                      <a:solidFill>
                        <a:srgbClr val="9E9E9E"/>
                      </a:solidFill>
                      <a:prstDash val="solid"/>
                      <a:round/>
                      <a:headEnd type="none" w="med" len="med"/>
                      <a:tailEnd type="none" w="med" len="med"/>
                    </a:lnL>
                    <a:lnR w="7620" cap="flat" cmpd="sng" algn="ctr">
                      <a:solidFill>
                        <a:srgbClr val="9E9E9E"/>
                      </a:solidFill>
                      <a:prstDash val="solid"/>
                      <a:round/>
                      <a:headEnd type="none" w="med" len="med"/>
                      <a:tailEnd type="none" w="med" len="med"/>
                    </a:lnR>
                    <a:lnT w="7620" cap="flat" cmpd="sng" algn="ctr">
                      <a:solidFill>
                        <a:srgbClr val="9E9E9E"/>
                      </a:solidFill>
                      <a:prstDash val="solid"/>
                      <a:round/>
                      <a:headEnd type="none" w="med" len="med"/>
                      <a:tailEnd type="none" w="med" len="med"/>
                    </a:lnT>
                    <a:lnB w="7620" cap="flat" cmpd="sng" algn="ctr">
                      <a:solidFill>
                        <a:srgbClr val="9E9E9E"/>
                      </a:solidFill>
                      <a:prstDash val="solid"/>
                      <a:round/>
                      <a:headEnd type="none" w="med" len="med"/>
                      <a:tailEnd type="none" w="med" len="med"/>
                    </a:lnB>
                  </a:tcPr>
                </a:tc>
                <a:tc>
                  <a:txBody>
                    <a:bodyPr/>
                    <a:lstStyle/>
                    <a:p>
                      <a:pPr algn="ctr" rtl="0" fontAlgn="t">
                        <a:spcBef>
                          <a:spcPts val="0"/>
                        </a:spcBef>
                        <a:spcAft>
                          <a:spcPts val="0"/>
                        </a:spcAft>
                      </a:pPr>
                      <a:r>
                        <a:rPr lang="en-IN" sz="1200" b="0" i="0" u="none" strike="noStrike" dirty="0">
                          <a:solidFill>
                            <a:srgbClr val="000000"/>
                          </a:solidFill>
                          <a:effectLst/>
                          <a:latin typeface="+mn-lt"/>
                        </a:rPr>
                        <a:t> </a:t>
                      </a:r>
                      <a:r>
                        <a:rPr lang="en-IN" sz="1200" b="0" i="0" u="none" strike="noStrike" dirty="0" err="1">
                          <a:solidFill>
                            <a:srgbClr val="000000"/>
                          </a:solidFill>
                          <a:effectLst/>
                          <a:latin typeface="+mn-lt"/>
                        </a:rPr>
                        <a:t>Swiggy</a:t>
                      </a:r>
                      <a:r>
                        <a:rPr lang="en-IN" sz="1200" b="0" i="0" u="none" strike="noStrike" dirty="0">
                          <a:solidFill>
                            <a:srgbClr val="000000"/>
                          </a:solidFill>
                          <a:effectLst/>
                          <a:latin typeface="+mn-lt"/>
                        </a:rPr>
                        <a:t> came in 2014</a:t>
                      </a:r>
                      <a:endParaRPr lang="en-IN" sz="1200" dirty="0">
                        <a:effectLst/>
                        <a:latin typeface="+mn-lt"/>
                      </a:endParaRPr>
                    </a:p>
                  </a:txBody>
                  <a:tcPr marL="58675" marR="58675" marT="58675" marB="58675">
                    <a:lnL w="7620" cap="flat" cmpd="sng" algn="ctr">
                      <a:solidFill>
                        <a:srgbClr val="9E9E9E"/>
                      </a:solidFill>
                      <a:prstDash val="solid"/>
                      <a:round/>
                      <a:headEnd type="none" w="med" len="med"/>
                      <a:tailEnd type="none" w="med" len="med"/>
                    </a:lnL>
                    <a:lnR w="7620" cap="flat" cmpd="sng" algn="ctr">
                      <a:solidFill>
                        <a:srgbClr val="9E9E9E"/>
                      </a:solidFill>
                      <a:prstDash val="solid"/>
                      <a:round/>
                      <a:headEnd type="none" w="med" len="med"/>
                      <a:tailEnd type="none" w="med" len="med"/>
                    </a:lnR>
                    <a:lnT w="7620" cap="flat" cmpd="sng" algn="ctr">
                      <a:solidFill>
                        <a:srgbClr val="9E9E9E"/>
                      </a:solidFill>
                      <a:prstDash val="solid"/>
                      <a:round/>
                      <a:headEnd type="none" w="med" len="med"/>
                      <a:tailEnd type="none" w="med" len="med"/>
                    </a:lnT>
                    <a:lnB w="7620" cap="flat" cmpd="sng" algn="ctr">
                      <a:solidFill>
                        <a:srgbClr val="9E9E9E"/>
                      </a:solidFill>
                      <a:prstDash val="solid"/>
                      <a:round/>
                      <a:headEnd type="none" w="med" len="med"/>
                      <a:tailEnd type="none" w="med" len="med"/>
                    </a:lnB>
                  </a:tcPr>
                </a:tc>
                <a:tc>
                  <a:txBody>
                    <a:bodyPr/>
                    <a:lstStyle/>
                    <a:p>
                      <a:pPr algn="ctr" rtl="0" fontAlgn="t">
                        <a:spcBef>
                          <a:spcPts val="0"/>
                        </a:spcBef>
                        <a:spcAft>
                          <a:spcPts val="0"/>
                        </a:spcAft>
                      </a:pPr>
                      <a:r>
                        <a:rPr lang="en-US" sz="1200" b="0" i="0" u="none" strike="noStrike">
                          <a:solidFill>
                            <a:srgbClr val="000000"/>
                          </a:solidFill>
                          <a:effectLst/>
                          <a:latin typeface="+mn-lt"/>
                        </a:rPr>
                        <a:t>Talking about Zomato it was founded in 2008 at that time app was used to tell about restaurants, pricing and menu. It came into operations in 2015 after Swiggy’s success</a:t>
                      </a:r>
                      <a:endParaRPr lang="en-US" sz="1200">
                        <a:effectLst/>
                        <a:latin typeface="+mn-lt"/>
                      </a:endParaRPr>
                    </a:p>
                  </a:txBody>
                  <a:tcPr marL="58675" marR="58675" marT="58675" marB="58675">
                    <a:lnL w="7620" cap="flat" cmpd="sng" algn="ctr">
                      <a:solidFill>
                        <a:srgbClr val="9E9E9E"/>
                      </a:solidFill>
                      <a:prstDash val="solid"/>
                      <a:round/>
                      <a:headEnd type="none" w="med" len="med"/>
                      <a:tailEnd type="none" w="med" len="med"/>
                    </a:lnL>
                    <a:lnR w="7620" cap="flat" cmpd="sng" algn="ctr">
                      <a:solidFill>
                        <a:srgbClr val="9E9E9E"/>
                      </a:solidFill>
                      <a:prstDash val="solid"/>
                      <a:round/>
                      <a:headEnd type="none" w="med" len="med"/>
                      <a:tailEnd type="none" w="med" len="med"/>
                    </a:lnR>
                    <a:lnT w="7620" cap="flat" cmpd="sng" algn="ctr">
                      <a:solidFill>
                        <a:srgbClr val="9E9E9E"/>
                      </a:solidFill>
                      <a:prstDash val="solid"/>
                      <a:round/>
                      <a:headEnd type="none" w="med" len="med"/>
                      <a:tailEnd type="none" w="med" len="med"/>
                    </a:lnT>
                    <a:lnB w="7620"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1434997292"/>
                  </a:ext>
                </a:extLst>
              </a:tr>
              <a:tr h="999276">
                <a:tc>
                  <a:txBody>
                    <a:bodyPr/>
                    <a:lstStyle/>
                    <a:p>
                      <a:pPr algn="ctr" rtl="0" fontAlgn="t">
                        <a:spcBef>
                          <a:spcPts val="0"/>
                        </a:spcBef>
                        <a:spcAft>
                          <a:spcPts val="0"/>
                        </a:spcAft>
                      </a:pPr>
                      <a:r>
                        <a:rPr lang="en-IN" sz="1200" b="1" i="0" u="none" strike="noStrike">
                          <a:solidFill>
                            <a:srgbClr val="000000"/>
                          </a:solidFill>
                          <a:effectLst/>
                          <a:latin typeface="+mn-lt"/>
                        </a:rPr>
                        <a:t>Payment Method</a:t>
                      </a:r>
                      <a:endParaRPr lang="en-IN" sz="1200">
                        <a:effectLst/>
                        <a:latin typeface="+mn-lt"/>
                      </a:endParaRPr>
                    </a:p>
                  </a:txBody>
                  <a:tcPr marL="58675" marR="58675" marT="58675" marB="58675">
                    <a:lnL w="7620" cap="flat" cmpd="sng" algn="ctr">
                      <a:solidFill>
                        <a:srgbClr val="9E9E9E"/>
                      </a:solidFill>
                      <a:prstDash val="solid"/>
                      <a:round/>
                      <a:headEnd type="none" w="med" len="med"/>
                      <a:tailEnd type="none" w="med" len="med"/>
                    </a:lnL>
                    <a:lnR w="7620" cap="flat" cmpd="sng" algn="ctr">
                      <a:solidFill>
                        <a:srgbClr val="9E9E9E"/>
                      </a:solidFill>
                      <a:prstDash val="solid"/>
                      <a:round/>
                      <a:headEnd type="none" w="med" len="med"/>
                      <a:tailEnd type="none" w="med" len="med"/>
                    </a:lnR>
                    <a:lnT w="7620" cap="flat" cmpd="sng" algn="ctr">
                      <a:solidFill>
                        <a:srgbClr val="9E9E9E"/>
                      </a:solidFill>
                      <a:prstDash val="solid"/>
                      <a:round/>
                      <a:headEnd type="none" w="med" len="med"/>
                      <a:tailEnd type="none" w="med" len="med"/>
                    </a:lnT>
                    <a:lnB w="7620" cap="flat" cmpd="sng" algn="ctr">
                      <a:solidFill>
                        <a:srgbClr val="9E9E9E"/>
                      </a:solidFill>
                      <a:prstDash val="solid"/>
                      <a:round/>
                      <a:headEnd type="none" w="med" len="med"/>
                      <a:tailEnd type="none" w="med" len="med"/>
                    </a:lnB>
                  </a:tcPr>
                </a:tc>
                <a:tc>
                  <a:txBody>
                    <a:bodyPr/>
                    <a:lstStyle/>
                    <a:p>
                      <a:pPr algn="ctr" rtl="0" fontAlgn="t">
                        <a:spcBef>
                          <a:spcPts val="0"/>
                        </a:spcBef>
                        <a:spcAft>
                          <a:spcPts val="0"/>
                        </a:spcAft>
                      </a:pPr>
                      <a:r>
                        <a:rPr lang="en-US" sz="1200" b="0" i="0" u="none" strike="noStrike" dirty="0">
                          <a:solidFill>
                            <a:srgbClr val="000000"/>
                          </a:solidFill>
                          <a:effectLst/>
                          <a:latin typeface="+mn-lt"/>
                        </a:rPr>
                        <a:t>Swiggy will tell you how to pay it. But in Swiggy there is an option of ‘COD’ </a:t>
                      </a:r>
                      <a:r>
                        <a:rPr lang="en-US" sz="1200" b="0" i="0" u="none" strike="noStrike" dirty="0" err="1">
                          <a:solidFill>
                            <a:srgbClr val="000000"/>
                          </a:solidFill>
                          <a:effectLst/>
                          <a:latin typeface="+mn-lt"/>
                        </a:rPr>
                        <a:t>i.e</a:t>
                      </a:r>
                      <a:r>
                        <a:rPr lang="en-US" sz="1200" b="0" i="0" u="none" strike="noStrike" dirty="0">
                          <a:solidFill>
                            <a:srgbClr val="000000"/>
                          </a:solidFill>
                          <a:effectLst/>
                          <a:latin typeface="+mn-lt"/>
                        </a:rPr>
                        <a:t> cash on delivery</a:t>
                      </a:r>
                      <a:endParaRPr lang="en-US" sz="1200" dirty="0">
                        <a:effectLst/>
                        <a:latin typeface="+mn-lt"/>
                      </a:endParaRPr>
                    </a:p>
                    <a:p>
                      <a:pPr fontAlgn="t"/>
                      <a:br>
                        <a:rPr lang="en-US" sz="1200" dirty="0">
                          <a:effectLst/>
                          <a:latin typeface="+mn-lt"/>
                        </a:rPr>
                      </a:br>
                      <a:endParaRPr lang="en-US" sz="1200" dirty="0">
                        <a:effectLst/>
                        <a:latin typeface="+mn-lt"/>
                      </a:endParaRPr>
                    </a:p>
                  </a:txBody>
                  <a:tcPr marL="58675" marR="58675" marT="58675" marB="58675">
                    <a:lnL w="7620" cap="flat" cmpd="sng" algn="ctr">
                      <a:solidFill>
                        <a:srgbClr val="9E9E9E"/>
                      </a:solidFill>
                      <a:prstDash val="solid"/>
                      <a:round/>
                      <a:headEnd type="none" w="med" len="med"/>
                      <a:tailEnd type="none" w="med" len="med"/>
                    </a:lnL>
                    <a:lnR w="7620" cap="flat" cmpd="sng" algn="ctr">
                      <a:solidFill>
                        <a:srgbClr val="9E9E9E"/>
                      </a:solidFill>
                      <a:prstDash val="solid"/>
                      <a:round/>
                      <a:headEnd type="none" w="med" len="med"/>
                      <a:tailEnd type="none" w="med" len="med"/>
                    </a:lnR>
                    <a:lnT w="7620" cap="flat" cmpd="sng" algn="ctr">
                      <a:solidFill>
                        <a:srgbClr val="9E9E9E"/>
                      </a:solidFill>
                      <a:prstDash val="solid"/>
                      <a:round/>
                      <a:headEnd type="none" w="med" len="med"/>
                      <a:tailEnd type="none" w="med" len="med"/>
                    </a:lnT>
                    <a:lnB w="7620" cap="flat" cmpd="sng" algn="ctr">
                      <a:solidFill>
                        <a:srgbClr val="9E9E9E"/>
                      </a:solidFill>
                      <a:prstDash val="solid"/>
                      <a:round/>
                      <a:headEnd type="none" w="med" len="med"/>
                      <a:tailEnd type="none" w="med" len="med"/>
                    </a:lnB>
                  </a:tcPr>
                </a:tc>
                <a:tc>
                  <a:txBody>
                    <a:bodyPr/>
                    <a:lstStyle/>
                    <a:p>
                      <a:pPr algn="ctr" rtl="0" fontAlgn="t">
                        <a:spcBef>
                          <a:spcPts val="0"/>
                        </a:spcBef>
                        <a:spcAft>
                          <a:spcPts val="0"/>
                        </a:spcAft>
                      </a:pPr>
                      <a:r>
                        <a:rPr lang="en-US" sz="1200" b="0" i="0" u="none" strike="noStrike">
                          <a:solidFill>
                            <a:srgbClr val="000000"/>
                          </a:solidFill>
                          <a:effectLst/>
                          <a:latin typeface="+mn-lt"/>
                        </a:rPr>
                        <a:t>In Zomato payment it is easier and simpler because this app saves previous payment methods. COD applicable after certain amount/order</a:t>
                      </a:r>
                      <a:endParaRPr lang="en-US" sz="1200">
                        <a:effectLst/>
                        <a:latin typeface="+mn-lt"/>
                      </a:endParaRPr>
                    </a:p>
                  </a:txBody>
                  <a:tcPr marL="58675" marR="58675" marT="58675" marB="58675">
                    <a:lnL w="7620" cap="flat" cmpd="sng" algn="ctr">
                      <a:solidFill>
                        <a:srgbClr val="9E9E9E"/>
                      </a:solidFill>
                      <a:prstDash val="solid"/>
                      <a:round/>
                      <a:headEnd type="none" w="med" len="med"/>
                      <a:tailEnd type="none" w="med" len="med"/>
                    </a:lnL>
                    <a:lnR w="7620" cap="flat" cmpd="sng" algn="ctr">
                      <a:solidFill>
                        <a:srgbClr val="9E9E9E"/>
                      </a:solidFill>
                      <a:prstDash val="solid"/>
                      <a:round/>
                      <a:headEnd type="none" w="med" len="med"/>
                      <a:tailEnd type="none" w="med" len="med"/>
                    </a:lnR>
                    <a:lnT w="7620" cap="flat" cmpd="sng" algn="ctr">
                      <a:solidFill>
                        <a:srgbClr val="9E9E9E"/>
                      </a:solidFill>
                      <a:prstDash val="solid"/>
                      <a:round/>
                      <a:headEnd type="none" w="med" len="med"/>
                      <a:tailEnd type="none" w="med" len="med"/>
                    </a:lnT>
                    <a:lnB w="7620"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1082185018"/>
                  </a:ext>
                </a:extLst>
              </a:tr>
              <a:tr h="605196">
                <a:tc>
                  <a:txBody>
                    <a:bodyPr/>
                    <a:lstStyle/>
                    <a:p>
                      <a:pPr algn="ctr" rtl="0" fontAlgn="t">
                        <a:spcBef>
                          <a:spcPts val="0"/>
                        </a:spcBef>
                        <a:spcAft>
                          <a:spcPts val="0"/>
                        </a:spcAft>
                      </a:pPr>
                      <a:r>
                        <a:rPr lang="en-IN" sz="1200" b="1" i="0" u="none" strike="noStrike">
                          <a:solidFill>
                            <a:srgbClr val="000000"/>
                          </a:solidFill>
                          <a:effectLst/>
                          <a:latin typeface="+mn-lt"/>
                        </a:rPr>
                        <a:t>Location Tracking</a:t>
                      </a:r>
                      <a:endParaRPr lang="en-IN" sz="1200">
                        <a:effectLst/>
                        <a:latin typeface="+mn-lt"/>
                      </a:endParaRPr>
                    </a:p>
                  </a:txBody>
                  <a:tcPr marL="58675" marR="58675" marT="58675" marB="58675">
                    <a:lnL w="7620" cap="flat" cmpd="sng" algn="ctr">
                      <a:solidFill>
                        <a:srgbClr val="9E9E9E"/>
                      </a:solidFill>
                      <a:prstDash val="solid"/>
                      <a:round/>
                      <a:headEnd type="none" w="med" len="med"/>
                      <a:tailEnd type="none" w="med" len="med"/>
                    </a:lnL>
                    <a:lnR w="7620" cap="flat" cmpd="sng" algn="ctr">
                      <a:solidFill>
                        <a:srgbClr val="9E9E9E"/>
                      </a:solidFill>
                      <a:prstDash val="solid"/>
                      <a:round/>
                      <a:headEnd type="none" w="med" len="med"/>
                      <a:tailEnd type="none" w="med" len="med"/>
                    </a:lnR>
                    <a:lnT w="7620" cap="flat" cmpd="sng" algn="ctr">
                      <a:solidFill>
                        <a:srgbClr val="9E9E9E"/>
                      </a:solidFill>
                      <a:prstDash val="solid"/>
                      <a:round/>
                      <a:headEnd type="none" w="med" len="med"/>
                      <a:tailEnd type="none" w="med" len="med"/>
                    </a:lnT>
                    <a:lnB w="7620" cap="flat" cmpd="sng" algn="ctr">
                      <a:solidFill>
                        <a:srgbClr val="9E9E9E"/>
                      </a:solidFill>
                      <a:prstDash val="solid"/>
                      <a:round/>
                      <a:headEnd type="none" w="med" len="med"/>
                      <a:tailEnd type="none" w="med" len="med"/>
                    </a:lnB>
                  </a:tcPr>
                </a:tc>
                <a:tc>
                  <a:txBody>
                    <a:bodyPr/>
                    <a:lstStyle/>
                    <a:p>
                      <a:pPr algn="ctr" rtl="0" fontAlgn="t">
                        <a:spcBef>
                          <a:spcPts val="0"/>
                        </a:spcBef>
                        <a:spcAft>
                          <a:spcPts val="0"/>
                        </a:spcAft>
                      </a:pPr>
                      <a:r>
                        <a:rPr lang="en-IN" sz="1200" b="0" i="0" u="none" strike="noStrike" dirty="0" err="1">
                          <a:solidFill>
                            <a:srgbClr val="000000"/>
                          </a:solidFill>
                          <a:effectLst/>
                          <a:latin typeface="+mn-lt"/>
                        </a:rPr>
                        <a:t>Swiggy</a:t>
                      </a:r>
                      <a:r>
                        <a:rPr lang="en-IN" sz="1200" b="0" i="0" u="none" strike="noStrike" dirty="0">
                          <a:solidFill>
                            <a:srgbClr val="000000"/>
                          </a:solidFill>
                          <a:effectLst/>
                          <a:latin typeface="+mn-lt"/>
                        </a:rPr>
                        <a:t> is faster</a:t>
                      </a:r>
                      <a:endParaRPr lang="en-IN" sz="1200" dirty="0">
                        <a:effectLst/>
                        <a:latin typeface="+mn-lt"/>
                      </a:endParaRPr>
                    </a:p>
                  </a:txBody>
                  <a:tcPr marL="58675" marR="58675" marT="58675" marB="58675">
                    <a:lnL w="7620" cap="flat" cmpd="sng" algn="ctr">
                      <a:solidFill>
                        <a:srgbClr val="9E9E9E"/>
                      </a:solidFill>
                      <a:prstDash val="solid"/>
                      <a:round/>
                      <a:headEnd type="none" w="med" len="med"/>
                      <a:tailEnd type="none" w="med" len="med"/>
                    </a:lnL>
                    <a:lnR w="7620" cap="flat" cmpd="sng" algn="ctr">
                      <a:solidFill>
                        <a:srgbClr val="9E9E9E"/>
                      </a:solidFill>
                      <a:prstDash val="solid"/>
                      <a:round/>
                      <a:headEnd type="none" w="med" len="med"/>
                      <a:tailEnd type="none" w="med" len="med"/>
                    </a:lnR>
                    <a:lnT w="7620" cap="flat" cmpd="sng" algn="ctr">
                      <a:solidFill>
                        <a:srgbClr val="9E9E9E"/>
                      </a:solidFill>
                      <a:prstDash val="solid"/>
                      <a:round/>
                      <a:headEnd type="none" w="med" len="med"/>
                      <a:tailEnd type="none" w="med" len="med"/>
                    </a:lnT>
                    <a:lnB w="7620" cap="flat" cmpd="sng" algn="ctr">
                      <a:solidFill>
                        <a:srgbClr val="9E9E9E"/>
                      </a:solidFill>
                      <a:prstDash val="solid"/>
                      <a:round/>
                      <a:headEnd type="none" w="med" len="med"/>
                      <a:tailEnd type="none" w="med" len="med"/>
                    </a:lnB>
                  </a:tcPr>
                </a:tc>
                <a:tc>
                  <a:txBody>
                    <a:bodyPr/>
                    <a:lstStyle/>
                    <a:p>
                      <a:pPr algn="ctr" rtl="0" fontAlgn="t">
                        <a:spcBef>
                          <a:spcPts val="0"/>
                        </a:spcBef>
                        <a:spcAft>
                          <a:spcPts val="0"/>
                        </a:spcAft>
                      </a:pPr>
                      <a:r>
                        <a:rPr lang="en-US" sz="1200" b="0" i="0" u="none" strike="noStrike" dirty="0">
                          <a:solidFill>
                            <a:srgbClr val="000000"/>
                          </a:solidFill>
                          <a:effectLst/>
                          <a:latin typeface="+mn-lt"/>
                        </a:rPr>
                        <a:t>Zomato every time a person has to turn on the locations but it does wonders if it is switched on</a:t>
                      </a:r>
                      <a:endParaRPr lang="en-US" sz="1200" dirty="0">
                        <a:effectLst/>
                        <a:latin typeface="+mn-lt"/>
                      </a:endParaRPr>
                    </a:p>
                  </a:txBody>
                  <a:tcPr marL="58675" marR="58675" marT="58675" marB="58675">
                    <a:lnL w="7620" cap="flat" cmpd="sng" algn="ctr">
                      <a:solidFill>
                        <a:srgbClr val="9E9E9E"/>
                      </a:solidFill>
                      <a:prstDash val="solid"/>
                      <a:round/>
                      <a:headEnd type="none" w="med" len="med"/>
                      <a:tailEnd type="none" w="med" len="med"/>
                    </a:lnL>
                    <a:lnR w="7620" cap="flat" cmpd="sng" algn="ctr">
                      <a:solidFill>
                        <a:srgbClr val="9E9E9E"/>
                      </a:solidFill>
                      <a:prstDash val="solid"/>
                      <a:round/>
                      <a:headEnd type="none" w="med" len="med"/>
                      <a:tailEnd type="none" w="med" len="med"/>
                    </a:lnR>
                    <a:lnT w="7620" cap="flat" cmpd="sng" algn="ctr">
                      <a:solidFill>
                        <a:srgbClr val="9E9E9E"/>
                      </a:solidFill>
                      <a:prstDash val="solid"/>
                      <a:round/>
                      <a:headEnd type="none" w="med" len="med"/>
                      <a:tailEnd type="none" w="med" len="med"/>
                    </a:lnT>
                    <a:lnB w="7620"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2147270103"/>
                  </a:ext>
                </a:extLst>
              </a:tr>
              <a:tr h="450378">
                <a:tc>
                  <a:txBody>
                    <a:bodyPr/>
                    <a:lstStyle/>
                    <a:p>
                      <a:pPr algn="ctr" rtl="0" fontAlgn="t">
                        <a:spcBef>
                          <a:spcPts val="0"/>
                        </a:spcBef>
                        <a:spcAft>
                          <a:spcPts val="0"/>
                        </a:spcAft>
                      </a:pPr>
                      <a:r>
                        <a:rPr lang="en-IN" sz="1200" b="1" i="0" u="none" strike="noStrike">
                          <a:solidFill>
                            <a:srgbClr val="000000"/>
                          </a:solidFill>
                          <a:effectLst/>
                          <a:latin typeface="+mn-lt"/>
                        </a:rPr>
                        <a:t>Delivery Time</a:t>
                      </a:r>
                      <a:endParaRPr lang="en-IN" sz="1200">
                        <a:effectLst/>
                        <a:latin typeface="+mn-lt"/>
                      </a:endParaRPr>
                    </a:p>
                  </a:txBody>
                  <a:tcPr marL="58675" marR="58675" marT="58675" marB="58675">
                    <a:lnL w="7620" cap="flat" cmpd="sng" algn="ctr">
                      <a:solidFill>
                        <a:srgbClr val="9E9E9E"/>
                      </a:solidFill>
                      <a:prstDash val="solid"/>
                      <a:round/>
                      <a:headEnd type="none" w="med" len="med"/>
                      <a:tailEnd type="none" w="med" len="med"/>
                    </a:lnL>
                    <a:lnR w="7620" cap="flat" cmpd="sng" algn="ctr">
                      <a:solidFill>
                        <a:srgbClr val="9E9E9E"/>
                      </a:solidFill>
                      <a:prstDash val="solid"/>
                      <a:round/>
                      <a:headEnd type="none" w="med" len="med"/>
                      <a:tailEnd type="none" w="med" len="med"/>
                    </a:lnR>
                    <a:lnT w="7620" cap="flat" cmpd="sng" algn="ctr">
                      <a:solidFill>
                        <a:srgbClr val="9E9E9E"/>
                      </a:solidFill>
                      <a:prstDash val="solid"/>
                      <a:round/>
                      <a:headEnd type="none" w="med" len="med"/>
                      <a:tailEnd type="none" w="med" len="med"/>
                    </a:lnT>
                    <a:lnB w="7620" cap="flat" cmpd="sng" algn="ctr">
                      <a:solidFill>
                        <a:srgbClr val="9E9E9E"/>
                      </a:solidFill>
                      <a:prstDash val="solid"/>
                      <a:round/>
                      <a:headEnd type="none" w="med" len="med"/>
                      <a:tailEnd type="none" w="med" len="med"/>
                    </a:lnB>
                  </a:tcPr>
                </a:tc>
                <a:tc>
                  <a:txBody>
                    <a:bodyPr/>
                    <a:lstStyle/>
                    <a:p>
                      <a:pPr algn="ctr" rtl="0" fontAlgn="t">
                        <a:spcBef>
                          <a:spcPts val="0"/>
                        </a:spcBef>
                        <a:spcAft>
                          <a:spcPts val="0"/>
                        </a:spcAft>
                      </a:pPr>
                      <a:r>
                        <a:rPr lang="en-US" sz="1200" b="0" i="0" u="none" strike="noStrike" dirty="0">
                          <a:solidFill>
                            <a:srgbClr val="000000"/>
                          </a:solidFill>
                          <a:effectLst/>
                          <a:latin typeface="+mn-lt"/>
                        </a:rPr>
                        <a:t>Swiggy deliver the food before the time is shown on the app</a:t>
                      </a:r>
                      <a:endParaRPr lang="en-US" sz="1200" dirty="0">
                        <a:effectLst/>
                        <a:latin typeface="+mn-lt"/>
                      </a:endParaRPr>
                    </a:p>
                  </a:txBody>
                  <a:tcPr marL="58675" marR="58675" marT="58675" marB="58675">
                    <a:lnL w="7620" cap="flat" cmpd="sng" algn="ctr">
                      <a:solidFill>
                        <a:srgbClr val="9E9E9E"/>
                      </a:solidFill>
                      <a:prstDash val="solid"/>
                      <a:round/>
                      <a:headEnd type="none" w="med" len="med"/>
                      <a:tailEnd type="none" w="med" len="med"/>
                    </a:lnL>
                    <a:lnR w="7620" cap="flat" cmpd="sng" algn="ctr">
                      <a:solidFill>
                        <a:srgbClr val="9E9E9E"/>
                      </a:solidFill>
                      <a:prstDash val="solid"/>
                      <a:round/>
                      <a:headEnd type="none" w="med" len="med"/>
                      <a:tailEnd type="none" w="med" len="med"/>
                    </a:lnR>
                    <a:lnT w="7620" cap="flat" cmpd="sng" algn="ctr">
                      <a:solidFill>
                        <a:srgbClr val="9E9E9E"/>
                      </a:solidFill>
                      <a:prstDash val="solid"/>
                      <a:round/>
                      <a:headEnd type="none" w="med" len="med"/>
                      <a:tailEnd type="none" w="med" len="med"/>
                    </a:lnT>
                    <a:lnB w="7620" cap="flat" cmpd="sng" algn="ctr">
                      <a:solidFill>
                        <a:srgbClr val="9E9E9E"/>
                      </a:solidFill>
                      <a:prstDash val="solid"/>
                      <a:round/>
                      <a:headEnd type="none" w="med" len="med"/>
                      <a:tailEnd type="none" w="med" len="med"/>
                    </a:lnB>
                  </a:tcPr>
                </a:tc>
                <a:tc>
                  <a:txBody>
                    <a:bodyPr/>
                    <a:lstStyle/>
                    <a:p>
                      <a:pPr algn="ctr" rtl="0" fontAlgn="t">
                        <a:spcBef>
                          <a:spcPts val="0"/>
                        </a:spcBef>
                        <a:spcAft>
                          <a:spcPts val="0"/>
                        </a:spcAft>
                      </a:pPr>
                      <a:r>
                        <a:rPr lang="en-US" sz="1200" b="0" i="0" u="none" strike="noStrike" dirty="0">
                          <a:solidFill>
                            <a:srgbClr val="000000"/>
                          </a:solidFill>
                          <a:effectLst/>
                          <a:latin typeface="+mn-lt"/>
                        </a:rPr>
                        <a:t>Zomato’s delivery is not as faster as swiggy</a:t>
                      </a:r>
                      <a:endParaRPr lang="en-US" sz="1200" dirty="0">
                        <a:effectLst/>
                        <a:latin typeface="+mn-lt"/>
                      </a:endParaRPr>
                    </a:p>
                  </a:txBody>
                  <a:tcPr marL="58675" marR="58675" marT="58675" marB="58675">
                    <a:lnL w="7620" cap="flat" cmpd="sng" algn="ctr">
                      <a:solidFill>
                        <a:srgbClr val="9E9E9E"/>
                      </a:solidFill>
                      <a:prstDash val="solid"/>
                      <a:round/>
                      <a:headEnd type="none" w="med" len="med"/>
                      <a:tailEnd type="none" w="med" len="med"/>
                    </a:lnL>
                    <a:lnR w="7620" cap="flat" cmpd="sng" algn="ctr">
                      <a:solidFill>
                        <a:srgbClr val="9E9E9E"/>
                      </a:solidFill>
                      <a:prstDash val="solid"/>
                      <a:round/>
                      <a:headEnd type="none" w="med" len="med"/>
                      <a:tailEnd type="none" w="med" len="med"/>
                    </a:lnR>
                    <a:lnT w="7620" cap="flat" cmpd="sng" algn="ctr">
                      <a:solidFill>
                        <a:srgbClr val="9E9E9E"/>
                      </a:solidFill>
                      <a:prstDash val="solid"/>
                      <a:round/>
                      <a:headEnd type="none" w="med" len="med"/>
                      <a:tailEnd type="none" w="med" len="med"/>
                    </a:lnT>
                    <a:lnB w="7620"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2764448645"/>
                  </a:ext>
                </a:extLst>
              </a:tr>
              <a:tr h="605196">
                <a:tc>
                  <a:txBody>
                    <a:bodyPr/>
                    <a:lstStyle/>
                    <a:p>
                      <a:pPr algn="ctr" rtl="0" fontAlgn="t">
                        <a:spcBef>
                          <a:spcPts val="0"/>
                        </a:spcBef>
                        <a:spcAft>
                          <a:spcPts val="0"/>
                        </a:spcAft>
                      </a:pPr>
                      <a:r>
                        <a:rPr lang="en-IN" sz="1200" b="1" i="0" u="none" strike="noStrike" dirty="0">
                          <a:solidFill>
                            <a:srgbClr val="000000"/>
                          </a:solidFill>
                          <a:effectLst/>
                          <a:latin typeface="+mn-lt"/>
                        </a:rPr>
                        <a:t>Marketing Strategy</a:t>
                      </a:r>
                      <a:endParaRPr lang="en-IN" sz="1200" dirty="0">
                        <a:effectLst/>
                        <a:latin typeface="+mn-lt"/>
                      </a:endParaRPr>
                    </a:p>
                  </a:txBody>
                  <a:tcPr marL="58675" marR="58675" marT="58675" marB="58675">
                    <a:lnL w="7620" cap="flat" cmpd="sng" algn="ctr">
                      <a:solidFill>
                        <a:srgbClr val="9E9E9E"/>
                      </a:solidFill>
                      <a:prstDash val="solid"/>
                      <a:round/>
                      <a:headEnd type="none" w="med" len="med"/>
                      <a:tailEnd type="none" w="med" len="med"/>
                    </a:lnL>
                    <a:lnR w="7620" cap="flat" cmpd="sng" algn="ctr">
                      <a:solidFill>
                        <a:srgbClr val="9E9E9E"/>
                      </a:solidFill>
                      <a:prstDash val="solid"/>
                      <a:round/>
                      <a:headEnd type="none" w="med" len="med"/>
                      <a:tailEnd type="none" w="med" len="med"/>
                    </a:lnR>
                    <a:lnT w="7620" cap="flat" cmpd="sng" algn="ctr">
                      <a:solidFill>
                        <a:srgbClr val="9E9E9E"/>
                      </a:solidFill>
                      <a:prstDash val="solid"/>
                      <a:round/>
                      <a:headEnd type="none" w="med" len="med"/>
                      <a:tailEnd type="none" w="med" len="med"/>
                    </a:lnT>
                    <a:lnB w="7620" cap="flat" cmpd="sng" algn="ctr">
                      <a:solidFill>
                        <a:srgbClr val="9E9E9E"/>
                      </a:solidFill>
                      <a:prstDash val="solid"/>
                      <a:round/>
                      <a:headEnd type="none" w="med" len="med"/>
                      <a:tailEnd type="none" w="med" len="med"/>
                    </a:lnB>
                  </a:tcPr>
                </a:tc>
                <a:tc>
                  <a:txBody>
                    <a:bodyPr/>
                    <a:lstStyle/>
                    <a:p>
                      <a:pPr algn="ctr" rtl="0" fontAlgn="t">
                        <a:spcBef>
                          <a:spcPts val="0"/>
                        </a:spcBef>
                        <a:spcAft>
                          <a:spcPts val="0"/>
                        </a:spcAft>
                      </a:pPr>
                      <a:r>
                        <a:rPr lang="en-US" sz="1200" b="0" i="0" u="none" strike="noStrike" dirty="0">
                          <a:solidFill>
                            <a:srgbClr val="000000"/>
                          </a:solidFill>
                          <a:effectLst/>
                          <a:latin typeface="+mn-lt"/>
                        </a:rPr>
                        <a:t>Swiggy recommends you new places</a:t>
                      </a:r>
                      <a:endParaRPr lang="en-US" sz="1200" dirty="0">
                        <a:effectLst/>
                        <a:latin typeface="+mn-lt"/>
                      </a:endParaRPr>
                    </a:p>
                  </a:txBody>
                  <a:tcPr marL="58675" marR="58675" marT="58675" marB="58675">
                    <a:lnL w="7620" cap="flat" cmpd="sng" algn="ctr">
                      <a:solidFill>
                        <a:srgbClr val="9E9E9E"/>
                      </a:solidFill>
                      <a:prstDash val="solid"/>
                      <a:round/>
                      <a:headEnd type="none" w="med" len="med"/>
                      <a:tailEnd type="none" w="med" len="med"/>
                    </a:lnL>
                    <a:lnR w="7620" cap="flat" cmpd="sng" algn="ctr">
                      <a:solidFill>
                        <a:srgbClr val="9E9E9E"/>
                      </a:solidFill>
                      <a:prstDash val="solid"/>
                      <a:round/>
                      <a:headEnd type="none" w="med" len="med"/>
                      <a:tailEnd type="none" w="med" len="med"/>
                    </a:lnR>
                    <a:lnT w="7620" cap="flat" cmpd="sng" algn="ctr">
                      <a:solidFill>
                        <a:srgbClr val="9E9E9E"/>
                      </a:solidFill>
                      <a:prstDash val="solid"/>
                      <a:round/>
                      <a:headEnd type="none" w="med" len="med"/>
                      <a:tailEnd type="none" w="med" len="med"/>
                    </a:lnT>
                    <a:lnB w="7620" cap="flat" cmpd="sng" algn="ctr">
                      <a:solidFill>
                        <a:srgbClr val="9E9E9E"/>
                      </a:solidFill>
                      <a:prstDash val="solid"/>
                      <a:round/>
                      <a:headEnd type="none" w="med" len="med"/>
                      <a:tailEnd type="none" w="med" len="med"/>
                    </a:lnB>
                  </a:tcPr>
                </a:tc>
                <a:tc>
                  <a:txBody>
                    <a:bodyPr/>
                    <a:lstStyle/>
                    <a:p>
                      <a:pPr algn="ctr" rtl="0" fontAlgn="t">
                        <a:spcBef>
                          <a:spcPts val="0"/>
                        </a:spcBef>
                        <a:spcAft>
                          <a:spcPts val="0"/>
                        </a:spcAft>
                      </a:pPr>
                      <a:r>
                        <a:rPr lang="en-US" sz="1200" b="0" i="0" u="none" strike="noStrike" dirty="0">
                          <a:solidFill>
                            <a:srgbClr val="000000"/>
                          </a:solidFill>
                          <a:effectLst/>
                          <a:latin typeface="+mn-lt"/>
                        </a:rPr>
                        <a:t>Zomato keep on reminding you about their existence in the market. People loves </a:t>
                      </a:r>
                      <a:r>
                        <a:rPr lang="en-US" sz="1200" b="0" i="0" u="none" strike="noStrike" dirty="0" err="1">
                          <a:solidFill>
                            <a:srgbClr val="000000"/>
                          </a:solidFill>
                          <a:effectLst/>
                          <a:latin typeface="+mn-lt"/>
                        </a:rPr>
                        <a:t>zomato</a:t>
                      </a:r>
                      <a:r>
                        <a:rPr lang="en-US" sz="1200" b="0" i="0" u="none" strike="noStrike" dirty="0">
                          <a:solidFill>
                            <a:srgbClr val="000000"/>
                          </a:solidFill>
                          <a:effectLst/>
                          <a:latin typeface="+mn-lt"/>
                        </a:rPr>
                        <a:t> marketing more</a:t>
                      </a:r>
                      <a:endParaRPr lang="en-US" sz="1200" dirty="0">
                        <a:effectLst/>
                        <a:latin typeface="+mn-lt"/>
                      </a:endParaRPr>
                    </a:p>
                  </a:txBody>
                  <a:tcPr marL="58675" marR="58675" marT="58675" marB="58675">
                    <a:lnL w="7620" cap="flat" cmpd="sng" algn="ctr">
                      <a:solidFill>
                        <a:srgbClr val="9E9E9E"/>
                      </a:solidFill>
                      <a:prstDash val="solid"/>
                      <a:round/>
                      <a:headEnd type="none" w="med" len="med"/>
                      <a:tailEnd type="none" w="med" len="med"/>
                    </a:lnL>
                    <a:lnR w="7620" cap="flat" cmpd="sng" algn="ctr">
                      <a:solidFill>
                        <a:srgbClr val="9E9E9E"/>
                      </a:solidFill>
                      <a:prstDash val="solid"/>
                      <a:round/>
                      <a:headEnd type="none" w="med" len="med"/>
                      <a:tailEnd type="none" w="med" len="med"/>
                    </a:lnR>
                    <a:lnT w="7620" cap="flat" cmpd="sng" algn="ctr">
                      <a:solidFill>
                        <a:srgbClr val="9E9E9E"/>
                      </a:solidFill>
                      <a:prstDash val="solid"/>
                      <a:round/>
                      <a:headEnd type="none" w="med" len="med"/>
                      <a:tailEnd type="none" w="med" len="med"/>
                    </a:lnT>
                    <a:lnB w="7620"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1047976982"/>
                  </a:ext>
                </a:extLst>
              </a:tr>
            </a:tbl>
          </a:graphicData>
        </a:graphic>
      </p:graphicFrame>
      <p:sp>
        <p:nvSpPr>
          <p:cNvPr id="4" name="Rectangle 1">
            <a:extLst>
              <a:ext uri="{FF2B5EF4-FFF2-40B4-BE49-F238E27FC236}">
                <a16:creationId xmlns:a16="http://schemas.microsoft.com/office/drawing/2014/main" id="{B8447270-8B28-1E15-0609-E4EDDBFCFB53}"/>
              </a:ext>
            </a:extLst>
          </p:cNvPr>
          <p:cNvSpPr>
            <a:spLocks noChangeArrowheads="1"/>
          </p:cNvSpPr>
          <p:nvPr/>
        </p:nvSpPr>
        <p:spPr bwMode="auto">
          <a:xfrm>
            <a:off x="1890713" y="1368425"/>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Tree>
    <p:extLst>
      <p:ext uri="{BB962C8B-B14F-4D97-AF65-F5344CB8AC3E}">
        <p14:creationId xmlns:p14="http://schemas.microsoft.com/office/powerpoint/2010/main" val="39170403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75"/>
        <p:cNvGrpSpPr/>
        <p:nvPr/>
      </p:nvGrpSpPr>
      <p:grpSpPr>
        <a:xfrm>
          <a:off x="0" y="0"/>
          <a:ext cx="0" cy="0"/>
          <a:chOff x="0" y="0"/>
          <a:chExt cx="0" cy="0"/>
        </a:xfrm>
      </p:grpSpPr>
      <p:sp>
        <p:nvSpPr>
          <p:cNvPr id="676" name="Google Shape;676;p42"/>
          <p:cNvSpPr txBox="1">
            <a:spLocks noGrp="1"/>
          </p:cNvSpPr>
          <p:nvPr>
            <p:ph type="title"/>
          </p:nvPr>
        </p:nvSpPr>
        <p:spPr>
          <a:xfrm>
            <a:off x="316676" y="121975"/>
            <a:ext cx="7239000" cy="3825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1100"/>
              <a:buFont typeface="Arial"/>
              <a:buNone/>
            </a:pPr>
            <a:r>
              <a:rPr lang="en-IN" dirty="0"/>
              <a:t>Pain Points Of Competitors Customer</a:t>
            </a:r>
          </a:p>
        </p:txBody>
      </p:sp>
      <p:sp>
        <p:nvSpPr>
          <p:cNvPr id="4" name="Rectangle 1">
            <a:extLst>
              <a:ext uri="{FF2B5EF4-FFF2-40B4-BE49-F238E27FC236}">
                <a16:creationId xmlns:a16="http://schemas.microsoft.com/office/drawing/2014/main" id="{B8447270-8B28-1E15-0609-E4EDDBFCFB53}"/>
              </a:ext>
            </a:extLst>
          </p:cNvPr>
          <p:cNvSpPr>
            <a:spLocks noChangeArrowheads="1"/>
          </p:cNvSpPr>
          <p:nvPr/>
        </p:nvSpPr>
        <p:spPr bwMode="auto">
          <a:xfrm>
            <a:off x="1890713" y="1368425"/>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pic>
        <p:nvPicPr>
          <p:cNvPr id="9" name="Picture 8">
            <a:extLst>
              <a:ext uri="{FF2B5EF4-FFF2-40B4-BE49-F238E27FC236}">
                <a16:creationId xmlns:a16="http://schemas.microsoft.com/office/drawing/2014/main" id="{6D8482A5-BF2F-9D6F-5487-C7D9519218F0}"/>
              </a:ext>
            </a:extLst>
          </p:cNvPr>
          <p:cNvPicPr>
            <a:picLocks noChangeAspect="1"/>
          </p:cNvPicPr>
          <p:nvPr/>
        </p:nvPicPr>
        <p:blipFill>
          <a:blip r:embed="rId3"/>
          <a:stretch>
            <a:fillRect/>
          </a:stretch>
        </p:blipFill>
        <p:spPr>
          <a:xfrm>
            <a:off x="331103" y="1043776"/>
            <a:ext cx="8481795" cy="3787468"/>
          </a:xfrm>
          <a:prstGeom prst="rect">
            <a:avLst/>
          </a:prstGeom>
        </p:spPr>
      </p:pic>
    </p:spTree>
    <p:extLst>
      <p:ext uri="{BB962C8B-B14F-4D97-AF65-F5344CB8AC3E}">
        <p14:creationId xmlns:p14="http://schemas.microsoft.com/office/powerpoint/2010/main" val="23659196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75"/>
        <p:cNvGrpSpPr/>
        <p:nvPr/>
      </p:nvGrpSpPr>
      <p:grpSpPr>
        <a:xfrm>
          <a:off x="0" y="0"/>
          <a:ext cx="0" cy="0"/>
          <a:chOff x="0" y="0"/>
          <a:chExt cx="0" cy="0"/>
        </a:xfrm>
      </p:grpSpPr>
      <p:sp>
        <p:nvSpPr>
          <p:cNvPr id="676" name="Google Shape;676;p42"/>
          <p:cNvSpPr txBox="1">
            <a:spLocks noGrp="1"/>
          </p:cNvSpPr>
          <p:nvPr>
            <p:ph type="title"/>
          </p:nvPr>
        </p:nvSpPr>
        <p:spPr>
          <a:xfrm>
            <a:off x="316676" y="121975"/>
            <a:ext cx="7239000" cy="3825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1100"/>
              <a:buFont typeface="Arial"/>
              <a:buNone/>
            </a:pPr>
            <a:r>
              <a:rPr lang="en-IN" dirty="0"/>
              <a:t>User Feedback Of Competitors</a:t>
            </a:r>
          </a:p>
        </p:txBody>
      </p:sp>
      <p:sp>
        <p:nvSpPr>
          <p:cNvPr id="4" name="Rectangle 1">
            <a:extLst>
              <a:ext uri="{FF2B5EF4-FFF2-40B4-BE49-F238E27FC236}">
                <a16:creationId xmlns:a16="http://schemas.microsoft.com/office/drawing/2014/main" id="{B8447270-8B28-1E15-0609-E4EDDBFCFB53}"/>
              </a:ext>
            </a:extLst>
          </p:cNvPr>
          <p:cNvSpPr>
            <a:spLocks noChangeArrowheads="1"/>
          </p:cNvSpPr>
          <p:nvPr/>
        </p:nvSpPr>
        <p:spPr bwMode="auto">
          <a:xfrm>
            <a:off x="1890713" y="1368425"/>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pic>
        <p:nvPicPr>
          <p:cNvPr id="3" name="Picture 2">
            <a:extLst>
              <a:ext uri="{FF2B5EF4-FFF2-40B4-BE49-F238E27FC236}">
                <a16:creationId xmlns:a16="http://schemas.microsoft.com/office/drawing/2014/main" id="{AD3D2D41-23A6-6945-AC3C-F997741A5CD7}"/>
              </a:ext>
            </a:extLst>
          </p:cNvPr>
          <p:cNvPicPr>
            <a:picLocks noChangeAspect="1"/>
          </p:cNvPicPr>
          <p:nvPr/>
        </p:nvPicPr>
        <p:blipFill>
          <a:blip r:embed="rId3"/>
          <a:stretch>
            <a:fillRect/>
          </a:stretch>
        </p:blipFill>
        <p:spPr>
          <a:xfrm>
            <a:off x="392068" y="834211"/>
            <a:ext cx="8359864" cy="4130398"/>
          </a:xfrm>
          <a:prstGeom prst="rect">
            <a:avLst/>
          </a:prstGeom>
        </p:spPr>
      </p:pic>
    </p:spTree>
    <p:extLst>
      <p:ext uri="{BB962C8B-B14F-4D97-AF65-F5344CB8AC3E}">
        <p14:creationId xmlns:p14="http://schemas.microsoft.com/office/powerpoint/2010/main" val="1820494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75"/>
        <p:cNvGrpSpPr/>
        <p:nvPr/>
      </p:nvGrpSpPr>
      <p:grpSpPr>
        <a:xfrm>
          <a:off x="0" y="0"/>
          <a:ext cx="0" cy="0"/>
          <a:chOff x="0" y="0"/>
          <a:chExt cx="0" cy="0"/>
        </a:xfrm>
      </p:grpSpPr>
      <p:sp>
        <p:nvSpPr>
          <p:cNvPr id="676" name="Google Shape;676;p42"/>
          <p:cNvSpPr txBox="1">
            <a:spLocks noGrp="1"/>
          </p:cNvSpPr>
          <p:nvPr>
            <p:ph type="title"/>
          </p:nvPr>
        </p:nvSpPr>
        <p:spPr>
          <a:xfrm>
            <a:off x="316676" y="121975"/>
            <a:ext cx="7239000" cy="3825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1100"/>
              <a:buFont typeface="Arial"/>
              <a:buNone/>
            </a:pPr>
            <a:r>
              <a:rPr lang="en-IN" dirty="0"/>
              <a:t>Future Initiatives Of Competitors</a:t>
            </a:r>
          </a:p>
        </p:txBody>
      </p:sp>
      <p:pic>
        <p:nvPicPr>
          <p:cNvPr id="5" name="Picture 4">
            <a:extLst>
              <a:ext uri="{FF2B5EF4-FFF2-40B4-BE49-F238E27FC236}">
                <a16:creationId xmlns:a16="http://schemas.microsoft.com/office/drawing/2014/main" id="{823C30A1-1A78-0902-0387-C5674816EACB}"/>
              </a:ext>
            </a:extLst>
          </p:cNvPr>
          <p:cNvPicPr>
            <a:picLocks noChangeAspect="1"/>
          </p:cNvPicPr>
          <p:nvPr/>
        </p:nvPicPr>
        <p:blipFill>
          <a:blip r:embed="rId3"/>
          <a:stretch>
            <a:fillRect/>
          </a:stretch>
        </p:blipFill>
        <p:spPr>
          <a:xfrm>
            <a:off x="316676" y="914230"/>
            <a:ext cx="6751905" cy="3924640"/>
          </a:xfrm>
          <a:prstGeom prst="rect">
            <a:avLst/>
          </a:prstGeom>
        </p:spPr>
      </p:pic>
      <p:pic>
        <p:nvPicPr>
          <p:cNvPr id="7" name="Picture 6">
            <a:extLst>
              <a:ext uri="{FF2B5EF4-FFF2-40B4-BE49-F238E27FC236}">
                <a16:creationId xmlns:a16="http://schemas.microsoft.com/office/drawing/2014/main" id="{07F60F82-C3C5-D5BF-CE80-12AD2568C5ED}"/>
              </a:ext>
            </a:extLst>
          </p:cNvPr>
          <p:cNvPicPr>
            <a:picLocks noChangeAspect="1"/>
          </p:cNvPicPr>
          <p:nvPr/>
        </p:nvPicPr>
        <p:blipFill rotWithShape="1">
          <a:blip r:embed="rId4">
            <a:extLst>
              <a:ext uri="{837473B0-CC2E-450A-ABE3-18F120FF3D39}">
                <a1611:picAttrSrcUrl xmlns:a1611="http://schemas.microsoft.com/office/drawing/2016/11/main" r:id="rId5"/>
              </a:ext>
            </a:extLst>
          </a:blip>
          <a:srcRect l="19223" r="17714"/>
          <a:stretch/>
        </p:blipFill>
        <p:spPr>
          <a:xfrm>
            <a:off x="6080760" y="2430233"/>
            <a:ext cx="2905142" cy="2591292"/>
          </a:xfrm>
          <a:prstGeom prst="rect">
            <a:avLst/>
          </a:prstGeom>
        </p:spPr>
      </p:pic>
    </p:spTree>
    <p:extLst>
      <p:ext uri="{BB962C8B-B14F-4D97-AF65-F5344CB8AC3E}">
        <p14:creationId xmlns:p14="http://schemas.microsoft.com/office/powerpoint/2010/main" val="31572888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70"/>
        <p:cNvGrpSpPr/>
        <p:nvPr/>
      </p:nvGrpSpPr>
      <p:grpSpPr>
        <a:xfrm>
          <a:off x="0" y="0"/>
          <a:ext cx="0" cy="0"/>
          <a:chOff x="0" y="0"/>
          <a:chExt cx="0" cy="0"/>
        </a:xfrm>
      </p:grpSpPr>
      <p:sp>
        <p:nvSpPr>
          <p:cNvPr id="671" name="Google Shape;671;p41"/>
          <p:cNvSpPr txBox="1">
            <a:spLocks noGrp="1"/>
          </p:cNvSpPr>
          <p:nvPr>
            <p:ph type="title"/>
          </p:nvPr>
        </p:nvSpPr>
        <p:spPr>
          <a:xfrm>
            <a:off x="618150" y="2232650"/>
            <a:ext cx="7907700" cy="5625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IN"/>
              <a:t>Part 2: User Research</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21"/>
        <p:cNvGrpSpPr/>
        <p:nvPr/>
      </p:nvGrpSpPr>
      <p:grpSpPr>
        <a:xfrm>
          <a:off x="0" y="0"/>
          <a:ext cx="0" cy="0"/>
          <a:chOff x="0" y="0"/>
          <a:chExt cx="0" cy="0"/>
        </a:xfrm>
      </p:grpSpPr>
      <p:sp>
        <p:nvSpPr>
          <p:cNvPr id="622" name="Google Shape;622;p35"/>
          <p:cNvSpPr txBox="1">
            <a:spLocks noGrp="1"/>
          </p:cNvSpPr>
          <p:nvPr>
            <p:ph type="title"/>
          </p:nvPr>
        </p:nvSpPr>
        <p:spPr>
          <a:xfrm>
            <a:off x="316674" y="121975"/>
            <a:ext cx="4619400" cy="3825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1100"/>
              <a:buFont typeface="Arial"/>
              <a:buNone/>
            </a:pPr>
            <a:r>
              <a:rPr lang="en-IN"/>
              <a:t>Submission Guidelines</a:t>
            </a:r>
            <a:endParaRPr/>
          </a:p>
        </p:txBody>
      </p:sp>
      <p:sp>
        <p:nvSpPr>
          <p:cNvPr id="623" name="Google Shape;623;p35"/>
          <p:cNvSpPr txBox="1"/>
          <p:nvPr/>
        </p:nvSpPr>
        <p:spPr>
          <a:xfrm>
            <a:off x="134400" y="1301975"/>
            <a:ext cx="8318400" cy="3776700"/>
          </a:xfrm>
          <a:prstGeom prst="rect">
            <a:avLst/>
          </a:prstGeom>
          <a:noFill/>
          <a:ln>
            <a:noFill/>
          </a:ln>
        </p:spPr>
        <p:txBody>
          <a:bodyPr spcFirstLastPara="1" wrap="square" lIns="91425" tIns="91425" rIns="91425" bIns="91425" anchor="t" anchorCtr="0">
            <a:noAutofit/>
          </a:bodyPr>
          <a:lstStyle/>
          <a:p>
            <a:pPr marL="457200" lvl="0" indent="-317500" algn="l" rtl="0">
              <a:lnSpc>
                <a:spcPct val="115000"/>
              </a:lnSpc>
              <a:spcBef>
                <a:spcPts val="0"/>
              </a:spcBef>
              <a:spcAft>
                <a:spcPts val="0"/>
              </a:spcAft>
              <a:buSzPts val="1400"/>
              <a:buChar char="●"/>
            </a:pPr>
            <a:r>
              <a:rPr lang="en-IN" dirty="0"/>
              <a:t>Submit the following parts of the project in this </a:t>
            </a:r>
            <a:r>
              <a:rPr lang="en-IN" b="1" i="1" dirty="0"/>
              <a:t>“Presentation’’</a:t>
            </a:r>
            <a:r>
              <a:rPr lang="en-IN" b="1" dirty="0"/>
              <a:t> </a:t>
            </a:r>
            <a:r>
              <a:rPr lang="en-IN" dirty="0"/>
              <a:t>file</a:t>
            </a:r>
            <a:endParaRPr dirty="0"/>
          </a:p>
          <a:p>
            <a:pPr marL="914400" lvl="1" indent="-317500" algn="l" rtl="0">
              <a:lnSpc>
                <a:spcPct val="115000"/>
              </a:lnSpc>
              <a:spcBef>
                <a:spcPts val="0"/>
              </a:spcBef>
              <a:spcAft>
                <a:spcPts val="0"/>
              </a:spcAft>
              <a:buSzPts val="1400"/>
              <a:buChar char="○"/>
            </a:pPr>
            <a:r>
              <a:rPr lang="en-IN" dirty="0"/>
              <a:t>Part 1 - Understanding the market</a:t>
            </a:r>
            <a:endParaRPr dirty="0"/>
          </a:p>
          <a:p>
            <a:pPr marL="914400" lvl="1" indent="-317500" algn="l" rtl="0">
              <a:lnSpc>
                <a:spcPct val="115000"/>
              </a:lnSpc>
              <a:spcBef>
                <a:spcPts val="0"/>
              </a:spcBef>
              <a:spcAft>
                <a:spcPts val="0"/>
              </a:spcAft>
              <a:buSzPts val="1400"/>
              <a:buChar char="○"/>
            </a:pPr>
            <a:r>
              <a:rPr lang="en-IN" dirty="0"/>
              <a:t>Part 2 - User research </a:t>
            </a:r>
            <a:endParaRPr dirty="0"/>
          </a:p>
          <a:p>
            <a:pPr marL="914400" lvl="1" indent="-317500" algn="l" rtl="0">
              <a:lnSpc>
                <a:spcPct val="115000"/>
              </a:lnSpc>
              <a:spcBef>
                <a:spcPts val="0"/>
              </a:spcBef>
              <a:spcAft>
                <a:spcPts val="0"/>
              </a:spcAft>
              <a:buSzPts val="1400"/>
              <a:buChar char="○"/>
            </a:pPr>
            <a:r>
              <a:rPr lang="en-IN" dirty="0"/>
              <a:t>Part 5 - MVP Creation</a:t>
            </a:r>
            <a:endParaRPr dirty="0"/>
          </a:p>
          <a:p>
            <a:pPr marL="914400" lvl="1" indent="-317500" algn="l" rtl="0">
              <a:lnSpc>
                <a:spcPct val="115000"/>
              </a:lnSpc>
              <a:spcBef>
                <a:spcPts val="0"/>
              </a:spcBef>
              <a:spcAft>
                <a:spcPts val="0"/>
              </a:spcAft>
              <a:buSzPts val="1400"/>
              <a:buChar char="○"/>
            </a:pPr>
            <a:r>
              <a:rPr lang="en-IN" dirty="0"/>
              <a:t>Part 6 - Sketching</a:t>
            </a:r>
            <a:endParaRPr dirty="0"/>
          </a:p>
          <a:p>
            <a:pPr marL="914400" lvl="1" indent="-317500" algn="l" rtl="0">
              <a:lnSpc>
                <a:spcPct val="115000"/>
              </a:lnSpc>
              <a:spcBef>
                <a:spcPts val="0"/>
              </a:spcBef>
              <a:spcAft>
                <a:spcPts val="0"/>
              </a:spcAft>
              <a:buSzPts val="1400"/>
              <a:buChar char="○"/>
            </a:pPr>
            <a:r>
              <a:rPr lang="en-IN" dirty="0"/>
              <a:t>Part 7 - Wireframing &amp; </a:t>
            </a:r>
            <a:r>
              <a:rPr lang="en-IN"/>
              <a:t>Prototyping </a:t>
            </a:r>
            <a:endParaRPr dirty="0"/>
          </a:p>
          <a:p>
            <a:pPr marL="457200" lvl="0" indent="-317500" algn="l" rtl="0">
              <a:lnSpc>
                <a:spcPct val="115000"/>
              </a:lnSpc>
              <a:spcBef>
                <a:spcPts val="0"/>
              </a:spcBef>
              <a:spcAft>
                <a:spcPts val="0"/>
              </a:spcAft>
              <a:buSzPts val="1400"/>
              <a:buChar char="●"/>
            </a:pPr>
            <a:r>
              <a:rPr lang="en-IN" dirty="0"/>
              <a:t>Submit the following part of the project in the template document provided on the platform.</a:t>
            </a:r>
            <a:endParaRPr dirty="0"/>
          </a:p>
          <a:p>
            <a:pPr marL="914400" lvl="1" indent="-317500" algn="l" rtl="0">
              <a:lnSpc>
                <a:spcPct val="115000"/>
              </a:lnSpc>
              <a:spcBef>
                <a:spcPts val="0"/>
              </a:spcBef>
              <a:spcAft>
                <a:spcPts val="0"/>
              </a:spcAft>
              <a:buSzPts val="1400"/>
              <a:buChar char="○"/>
            </a:pPr>
            <a:r>
              <a:rPr lang="en-IN" dirty="0"/>
              <a:t>Part 3 - Business Model Canvas</a:t>
            </a:r>
          </a:p>
          <a:p>
            <a:pPr marL="914400" lvl="1" indent="-317500">
              <a:lnSpc>
                <a:spcPct val="115000"/>
              </a:lnSpc>
              <a:buClr>
                <a:schemeClr val="dk1"/>
              </a:buClr>
              <a:buSzPts val="1400"/>
              <a:buChar char="○"/>
            </a:pPr>
            <a:r>
              <a:rPr lang="en-US" dirty="0">
                <a:solidFill>
                  <a:schemeClr val="dk1"/>
                </a:solidFill>
              </a:rPr>
              <a:t>Part 4 - Product Artifacts</a:t>
            </a:r>
          </a:p>
          <a:p>
            <a:pPr marL="1371600" lvl="2" indent="-317500">
              <a:lnSpc>
                <a:spcPct val="115000"/>
              </a:lnSpc>
              <a:buClr>
                <a:schemeClr val="dk1"/>
              </a:buClr>
              <a:buSzPts val="1400"/>
              <a:buChar char="■"/>
            </a:pPr>
            <a:r>
              <a:rPr lang="en-US" dirty="0">
                <a:solidFill>
                  <a:schemeClr val="dk1"/>
                </a:solidFill>
              </a:rPr>
              <a:t>User Persona</a:t>
            </a:r>
          </a:p>
          <a:p>
            <a:pPr marL="1371600" lvl="2" indent="-317500">
              <a:lnSpc>
                <a:spcPct val="115000"/>
              </a:lnSpc>
              <a:buClr>
                <a:schemeClr val="dk1"/>
              </a:buClr>
              <a:buSzPts val="1400"/>
              <a:buChar char="■"/>
            </a:pPr>
            <a:r>
              <a:rPr lang="en-US" dirty="0">
                <a:solidFill>
                  <a:schemeClr val="dk1"/>
                </a:solidFill>
              </a:rPr>
              <a:t>User Journey Map</a:t>
            </a:r>
            <a:endParaRPr lang="en-US" dirty="0"/>
          </a:p>
          <a:p>
            <a:pPr marL="0" lvl="0" indent="0" algn="l" rtl="0">
              <a:lnSpc>
                <a:spcPct val="115000"/>
              </a:lnSpc>
              <a:spcBef>
                <a:spcPts val="0"/>
              </a:spcBef>
              <a:spcAft>
                <a:spcPts val="0"/>
              </a:spcAft>
              <a:buNone/>
            </a:pPr>
            <a:r>
              <a:rPr lang="en-US" b="1" dirty="0"/>
              <a:t>Note</a:t>
            </a:r>
            <a:r>
              <a:rPr lang="en-US" dirty="0"/>
              <a:t>: Finally you have to add this </a:t>
            </a:r>
            <a:r>
              <a:rPr lang="en-US" b="1" dirty="0"/>
              <a:t>Presentation &amp; other submission documents </a:t>
            </a:r>
            <a:r>
              <a:rPr lang="en-US" dirty="0"/>
              <a:t>in a ZIP folder and upload it in the submission section on the platform. More details in slides to follow</a:t>
            </a:r>
          </a:p>
        </p:txBody>
      </p:sp>
      <p:sp>
        <p:nvSpPr>
          <p:cNvPr id="624" name="Google Shape;624;p35"/>
          <p:cNvSpPr txBox="1"/>
          <p:nvPr/>
        </p:nvSpPr>
        <p:spPr>
          <a:xfrm>
            <a:off x="134400" y="736875"/>
            <a:ext cx="8452800" cy="728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IN"/>
              <a:t>After completing all the parts of the project, you will have to submit your responses in the following manner.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4514A7E-38B8-4DEE-55C0-86BD33DAAD5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t>20</a:t>
            </a:fld>
            <a:endParaRPr lang="en-IN"/>
          </a:p>
        </p:txBody>
      </p:sp>
      <p:sp>
        <p:nvSpPr>
          <p:cNvPr id="4" name="Title 3">
            <a:extLst>
              <a:ext uri="{FF2B5EF4-FFF2-40B4-BE49-F238E27FC236}">
                <a16:creationId xmlns:a16="http://schemas.microsoft.com/office/drawing/2014/main" id="{8E994430-0802-668C-D461-C6E560E5F3D0}"/>
              </a:ext>
            </a:extLst>
          </p:cNvPr>
          <p:cNvSpPr>
            <a:spLocks noGrp="1"/>
          </p:cNvSpPr>
          <p:nvPr>
            <p:ph type="title"/>
          </p:nvPr>
        </p:nvSpPr>
        <p:spPr/>
        <p:txBody>
          <a:bodyPr/>
          <a:lstStyle/>
          <a:p>
            <a:r>
              <a:rPr lang="en-IN" dirty="0"/>
              <a:t>Objectives &amp; Hypotheses</a:t>
            </a:r>
          </a:p>
        </p:txBody>
      </p:sp>
      <p:pic>
        <p:nvPicPr>
          <p:cNvPr id="8" name="Picture 7">
            <a:extLst>
              <a:ext uri="{FF2B5EF4-FFF2-40B4-BE49-F238E27FC236}">
                <a16:creationId xmlns:a16="http://schemas.microsoft.com/office/drawing/2014/main" id="{D3AD92BB-6C90-AF9B-34E1-E712417A5B23}"/>
              </a:ext>
            </a:extLst>
          </p:cNvPr>
          <p:cNvPicPr>
            <a:picLocks noChangeAspect="1"/>
          </p:cNvPicPr>
          <p:nvPr/>
        </p:nvPicPr>
        <p:blipFill>
          <a:blip r:embed="rId2"/>
          <a:stretch>
            <a:fillRect/>
          </a:stretch>
        </p:blipFill>
        <p:spPr>
          <a:xfrm>
            <a:off x="110423" y="643863"/>
            <a:ext cx="1531753" cy="624894"/>
          </a:xfrm>
          <a:prstGeom prst="rect">
            <a:avLst/>
          </a:prstGeom>
        </p:spPr>
      </p:pic>
      <p:sp>
        <p:nvSpPr>
          <p:cNvPr id="10" name="TextBox 9">
            <a:extLst>
              <a:ext uri="{FF2B5EF4-FFF2-40B4-BE49-F238E27FC236}">
                <a16:creationId xmlns:a16="http://schemas.microsoft.com/office/drawing/2014/main" id="{22BA1342-DF7C-872E-B13B-5B29CB1A44ED}"/>
              </a:ext>
            </a:extLst>
          </p:cNvPr>
          <p:cNvSpPr txBox="1"/>
          <p:nvPr/>
        </p:nvSpPr>
        <p:spPr>
          <a:xfrm>
            <a:off x="251460" y="1261137"/>
            <a:ext cx="5996940" cy="307777"/>
          </a:xfrm>
          <a:prstGeom prst="rect">
            <a:avLst/>
          </a:prstGeom>
          <a:noFill/>
        </p:spPr>
        <p:txBody>
          <a:bodyPr wrap="square">
            <a:spAutoFit/>
          </a:bodyPr>
          <a:lstStyle/>
          <a:p>
            <a:pPr rtl="0">
              <a:spcBef>
                <a:spcPts val="0"/>
              </a:spcBef>
              <a:spcAft>
                <a:spcPts val="0"/>
              </a:spcAft>
            </a:pPr>
            <a:r>
              <a:rPr lang="en-US" sz="1400" b="0" i="0" u="none" strike="noStrike" dirty="0">
                <a:solidFill>
                  <a:srgbClr val="000000"/>
                </a:solidFill>
                <a:effectLst/>
                <a:latin typeface="Arial" panose="020B0604020202020204" pitchFamily="34" charset="0"/>
              </a:rPr>
              <a:t>Understanding major users/target market for our services</a:t>
            </a:r>
            <a:endParaRPr lang="en-IN" dirty="0"/>
          </a:p>
        </p:txBody>
      </p:sp>
      <p:sp>
        <p:nvSpPr>
          <p:cNvPr id="12" name="TextBox 11">
            <a:extLst>
              <a:ext uri="{FF2B5EF4-FFF2-40B4-BE49-F238E27FC236}">
                <a16:creationId xmlns:a16="http://schemas.microsoft.com/office/drawing/2014/main" id="{B80331FD-83DF-62F7-AF36-1EF5324B5E00}"/>
              </a:ext>
            </a:extLst>
          </p:cNvPr>
          <p:cNvSpPr txBox="1"/>
          <p:nvPr/>
        </p:nvSpPr>
        <p:spPr>
          <a:xfrm>
            <a:off x="263339" y="1524914"/>
            <a:ext cx="1237801" cy="307777"/>
          </a:xfrm>
          <a:prstGeom prst="rect">
            <a:avLst/>
          </a:prstGeom>
          <a:noFill/>
        </p:spPr>
        <p:txBody>
          <a:bodyPr wrap="square">
            <a:spAutoFit/>
          </a:bodyPr>
          <a:lstStyle/>
          <a:p>
            <a:pPr rtl="0">
              <a:spcBef>
                <a:spcPts val="0"/>
              </a:spcBef>
              <a:spcAft>
                <a:spcPts val="0"/>
              </a:spcAft>
            </a:pPr>
            <a:r>
              <a:rPr lang="en-IN" sz="1200" b="1" i="1" u="sng" dirty="0">
                <a:solidFill>
                  <a:srgbClr val="000000"/>
                </a:solidFill>
                <a:effectLst/>
                <a:latin typeface="Arial" panose="020B0604020202020204" pitchFamily="34" charset="0"/>
              </a:rPr>
              <a:t>Hypothesis</a:t>
            </a:r>
            <a:r>
              <a:rPr lang="en-IN" sz="1400" b="1" i="1" u="sng" dirty="0">
                <a:solidFill>
                  <a:srgbClr val="000000"/>
                </a:solidFill>
                <a:effectLst/>
                <a:latin typeface="Arial" panose="020B0604020202020204" pitchFamily="34" charset="0"/>
              </a:rPr>
              <a:t>:</a:t>
            </a:r>
            <a:endParaRPr lang="en-IN" b="0" dirty="0">
              <a:effectLst/>
            </a:endParaRPr>
          </a:p>
        </p:txBody>
      </p:sp>
      <p:sp>
        <p:nvSpPr>
          <p:cNvPr id="14" name="TextBox 13">
            <a:extLst>
              <a:ext uri="{FF2B5EF4-FFF2-40B4-BE49-F238E27FC236}">
                <a16:creationId xmlns:a16="http://schemas.microsoft.com/office/drawing/2014/main" id="{EC945027-C6E3-47DB-21B8-6AA26BD93566}"/>
              </a:ext>
            </a:extLst>
          </p:cNvPr>
          <p:cNvSpPr txBox="1"/>
          <p:nvPr/>
        </p:nvSpPr>
        <p:spPr>
          <a:xfrm>
            <a:off x="316679" y="1807924"/>
            <a:ext cx="8252011" cy="646331"/>
          </a:xfrm>
          <a:prstGeom prst="rect">
            <a:avLst/>
          </a:prstGeom>
          <a:noFill/>
        </p:spPr>
        <p:txBody>
          <a:bodyPr wrap="square">
            <a:spAutoFit/>
          </a:bodyPr>
          <a:lstStyle/>
          <a:p>
            <a:pPr rtl="0">
              <a:spcBef>
                <a:spcPts val="0"/>
              </a:spcBef>
              <a:spcAft>
                <a:spcPts val="0"/>
              </a:spcAft>
            </a:pPr>
            <a:r>
              <a:rPr lang="en-US" sz="1200" dirty="0">
                <a:latin typeface="Arial" panose="020B0604020202020204" pitchFamily="34" charset="0"/>
              </a:rPr>
              <a:t>1.</a:t>
            </a:r>
            <a:r>
              <a:rPr lang="en-US" sz="1200" b="0" i="0" u="none" strike="noStrike" dirty="0">
                <a:solidFill>
                  <a:srgbClr val="000000"/>
                </a:solidFill>
                <a:effectLst/>
                <a:latin typeface="Arial" panose="020B0604020202020204" pitchFamily="34" charset="0"/>
              </a:rPr>
              <a:t> People prefer to order food online - [ </a:t>
            </a:r>
            <a:r>
              <a:rPr lang="en-US" sz="1200" b="0" i="0" u="none" strike="noStrike" dirty="0">
                <a:solidFill>
                  <a:srgbClr val="E72D40"/>
                </a:solidFill>
                <a:effectLst/>
                <a:latin typeface="Arial" panose="020B0604020202020204" pitchFamily="34" charset="0"/>
              </a:rPr>
              <a:t>Hypothesis proved to be True</a:t>
            </a:r>
            <a:r>
              <a:rPr lang="en-US" sz="1200" b="0" i="0" u="none" strike="noStrike" dirty="0">
                <a:solidFill>
                  <a:srgbClr val="000000"/>
                </a:solidFill>
                <a:effectLst/>
                <a:latin typeface="Arial" panose="020B0604020202020204" pitchFamily="34" charset="0"/>
              </a:rPr>
              <a:t> ]</a:t>
            </a:r>
            <a:endParaRPr lang="en-US" sz="1200" b="0" dirty="0">
              <a:effectLst/>
            </a:endParaRPr>
          </a:p>
          <a:p>
            <a:pPr rtl="0">
              <a:spcBef>
                <a:spcPts val="0"/>
              </a:spcBef>
              <a:spcAft>
                <a:spcPts val="0"/>
              </a:spcAft>
            </a:pPr>
            <a:r>
              <a:rPr lang="en-US" sz="1200" dirty="0">
                <a:latin typeface="Arial" panose="020B0604020202020204" pitchFamily="34" charset="0"/>
              </a:rPr>
              <a:t>2.</a:t>
            </a:r>
            <a:r>
              <a:rPr lang="en-US" sz="1200" b="0" i="0" u="none" strike="noStrike" dirty="0">
                <a:solidFill>
                  <a:srgbClr val="000000"/>
                </a:solidFill>
                <a:effectLst/>
                <a:latin typeface="Arial" panose="020B0604020202020204" pitchFamily="34" charset="0"/>
              </a:rPr>
              <a:t> People usually belonging to a 15 - 35 age group - [ </a:t>
            </a:r>
            <a:r>
              <a:rPr lang="en-US" sz="1200" b="0" i="0" u="none" strike="noStrike" dirty="0">
                <a:solidFill>
                  <a:srgbClr val="E72D40"/>
                </a:solidFill>
                <a:effectLst/>
                <a:latin typeface="Arial" panose="020B0604020202020204" pitchFamily="34" charset="0"/>
              </a:rPr>
              <a:t>Hypothesis proved to be True</a:t>
            </a:r>
            <a:r>
              <a:rPr lang="en-US" sz="1200" b="0" i="0" u="none" strike="noStrike" dirty="0">
                <a:solidFill>
                  <a:srgbClr val="000000"/>
                </a:solidFill>
                <a:effectLst/>
                <a:latin typeface="Arial" panose="020B0604020202020204" pitchFamily="34" charset="0"/>
              </a:rPr>
              <a:t> ]</a:t>
            </a:r>
            <a:endParaRPr lang="en-US" sz="1200" b="0" dirty="0">
              <a:effectLst/>
            </a:endParaRPr>
          </a:p>
          <a:p>
            <a:pPr rtl="0">
              <a:spcBef>
                <a:spcPts val="0"/>
              </a:spcBef>
              <a:spcAft>
                <a:spcPts val="0"/>
              </a:spcAft>
            </a:pPr>
            <a:r>
              <a:rPr lang="en-US" sz="1200" dirty="0">
                <a:latin typeface="Arial" panose="020B0604020202020204" pitchFamily="34" charset="0"/>
              </a:rPr>
              <a:t>3.</a:t>
            </a:r>
            <a:r>
              <a:rPr lang="en-US" sz="1200" b="0" i="0" u="none" strike="noStrike" dirty="0">
                <a:solidFill>
                  <a:srgbClr val="000000"/>
                </a:solidFill>
                <a:effectLst/>
                <a:latin typeface="Arial" panose="020B0604020202020204" pitchFamily="34" charset="0"/>
              </a:rPr>
              <a:t> Majorly lives in the metro parts of India - [ </a:t>
            </a:r>
            <a:r>
              <a:rPr lang="en-US" sz="1200" b="0" i="0" u="none" strike="noStrike" dirty="0">
                <a:solidFill>
                  <a:srgbClr val="E72D40"/>
                </a:solidFill>
                <a:effectLst/>
                <a:latin typeface="Arial" panose="020B0604020202020204" pitchFamily="34" charset="0"/>
              </a:rPr>
              <a:t>Most of them, so</a:t>
            </a:r>
            <a:r>
              <a:rPr lang="en-US" sz="1200" b="0" i="0" u="none" strike="noStrike" dirty="0">
                <a:solidFill>
                  <a:srgbClr val="000000"/>
                </a:solidFill>
                <a:effectLst/>
                <a:latin typeface="Arial" panose="020B0604020202020204" pitchFamily="34" charset="0"/>
              </a:rPr>
              <a:t> </a:t>
            </a:r>
            <a:r>
              <a:rPr lang="en-US" sz="1200" b="0" i="0" u="none" strike="noStrike" dirty="0">
                <a:solidFill>
                  <a:srgbClr val="E72D40"/>
                </a:solidFill>
                <a:effectLst/>
                <a:latin typeface="Arial" panose="020B0604020202020204" pitchFamily="34" charset="0"/>
              </a:rPr>
              <a:t>Hypothesis proved to be True</a:t>
            </a:r>
            <a:r>
              <a:rPr lang="en-US" sz="1200" b="0" i="0" u="none" strike="noStrike" dirty="0">
                <a:solidFill>
                  <a:srgbClr val="000000"/>
                </a:solidFill>
                <a:effectLst/>
                <a:latin typeface="Arial" panose="020B0604020202020204" pitchFamily="34" charset="0"/>
              </a:rPr>
              <a:t> ]    </a:t>
            </a:r>
            <a:endParaRPr lang="en-US" sz="1200" b="0" dirty="0">
              <a:effectLst/>
            </a:endParaRPr>
          </a:p>
        </p:txBody>
      </p:sp>
      <p:pic>
        <p:nvPicPr>
          <p:cNvPr id="16" name="Picture 15">
            <a:extLst>
              <a:ext uri="{FF2B5EF4-FFF2-40B4-BE49-F238E27FC236}">
                <a16:creationId xmlns:a16="http://schemas.microsoft.com/office/drawing/2014/main" id="{757967B9-E358-5FBA-A47F-146C0BD38689}"/>
              </a:ext>
            </a:extLst>
          </p:cNvPr>
          <p:cNvPicPr>
            <a:picLocks noChangeAspect="1"/>
          </p:cNvPicPr>
          <p:nvPr/>
        </p:nvPicPr>
        <p:blipFill>
          <a:blip r:embed="rId3"/>
          <a:stretch>
            <a:fillRect/>
          </a:stretch>
        </p:blipFill>
        <p:spPr>
          <a:xfrm>
            <a:off x="263339" y="2503840"/>
            <a:ext cx="1425063" cy="586791"/>
          </a:xfrm>
          <a:prstGeom prst="rect">
            <a:avLst/>
          </a:prstGeom>
        </p:spPr>
      </p:pic>
      <p:sp>
        <p:nvSpPr>
          <p:cNvPr id="18" name="TextBox 17">
            <a:extLst>
              <a:ext uri="{FF2B5EF4-FFF2-40B4-BE49-F238E27FC236}">
                <a16:creationId xmlns:a16="http://schemas.microsoft.com/office/drawing/2014/main" id="{DA3D9EE5-8014-0053-820D-50CA1B4F8599}"/>
              </a:ext>
            </a:extLst>
          </p:cNvPr>
          <p:cNvSpPr txBox="1"/>
          <p:nvPr/>
        </p:nvSpPr>
        <p:spPr>
          <a:xfrm>
            <a:off x="316678" y="3055503"/>
            <a:ext cx="7143301" cy="307777"/>
          </a:xfrm>
          <a:prstGeom prst="rect">
            <a:avLst/>
          </a:prstGeom>
          <a:noFill/>
        </p:spPr>
        <p:txBody>
          <a:bodyPr wrap="square">
            <a:spAutoFit/>
          </a:bodyPr>
          <a:lstStyle/>
          <a:p>
            <a:pPr rtl="0">
              <a:spcBef>
                <a:spcPts val="0"/>
              </a:spcBef>
              <a:spcAft>
                <a:spcPts val="0"/>
              </a:spcAft>
            </a:pPr>
            <a:r>
              <a:rPr lang="en-US" sz="1400" b="0" i="0" u="none" strike="noStrike" dirty="0">
                <a:solidFill>
                  <a:srgbClr val="000000"/>
                </a:solidFill>
                <a:effectLst/>
                <a:latin typeface="Arial" panose="020B0604020202020204" pitchFamily="34" charset="0"/>
              </a:rPr>
              <a:t>Understanding users needs from the food delivery service model</a:t>
            </a:r>
            <a:endParaRPr lang="en-IN" dirty="0"/>
          </a:p>
        </p:txBody>
      </p:sp>
      <p:sp>
        <p:nvSpPr>
          <p:cNvPr id="19" name="TextBox 18">
            <a:extLst>
              <a:ext uri="{FF2B5EF4-FFF2-40B4-BE49-F238E27FC236}">
                <a16:creationId xmlns:a16="http://schemas.microsoft.com/office/drawing/2014/main" id="{6AB13804-6A98-F471-43B6-939C42CF4188}"/>
              </a:ext>
            </a:extLst>
          </p:cNvPr>
          <p:cNvSpPr txBox="1"/>
          <p:nvPr/>
        </p:nvSpPr>
        <p:spPr>
          <a:xfrm>
            <a:off x="309059" y="3315614"/>
            <a:ext cx="1237801" cy="307777"/>
          </a:xfrm>
          <a:prstGeom prst="rect">
            <a:avLst/>
          </a:prstGeom>
          <a:noFill/>
        </p:spPr>
        <p:txBody>
          <a:bodyPr wrap="square">
            <a:spAutoFit/>
          </a:bodyPr>
          <a:lstStyle/>
          <a:p>
            <a:pPr rtl="0">
              <a:spcBef>
                <a:spcPts val="0"/>
              </a:spcBef>
              <a:spcAft>
                <a:spcPts val="0"/>
              </a:spcAft>
            </a:pPr>
            <a:r>
              <a:rPr lang="en-IN" sz="1200" b="1" i="1" u="sng" dirty="0">
                <a:solidFill>
                  <a:srgbClr val="000000"/>
                </a:solidFill>
                <a:effectLst/>
                <a:latin typeface="Arial" panose="020B0604020202020204" pitchFamily="34" charset="0"/>
              </a:rPr>
              <a:t>Hypothesis</a:t>
            </a:r>
            <a:r>
              <a:rPr lang="en-IN" sz="1400" b="1" i="1" u="sng" dirty="0">
                <a:solidFill>
                  <a:srgbClr val="000000"/>
                </a:solidFill>
                <a:effectLst/>
                <a:latin typeface="Arial" panose="020B0604020202020204" pitchFamily="34" charset="0"/>
              </a:rPr>
              <a:t>:</a:t>
            </a:r>
            <a:endParaRPr lang="en-IN" b="0" dirty="0">
              <a:effectLst/>
            </a:endParaRPr>
          </a:p>
        </p:txBody>
      </p:sp>
      <p:sp>
        <p:nvSpPr>
          <p:cNvPr id="21" name="TextBox 20">
            <a:extLst>
              <a:ext uri="{FF2B5EF4-FFF2-40B4-BE49-F238E27FC236}">
                <a16:creationId xmlns:a16="http://schemas.microsoft.com/office/drawing/2014/main" id="{51CFFABB-4518-CA53-6268-F0E10DC33F80}"/>
              </a:ext>
            </a:extLst>
          </p:cNvPr>
          <p:cNvSpPr txBox="1"/>
          <p:nvPr/>
        </p:nvSpPr>
        <p:spPr>
          <a:xfrm>
            <a:off x="251460" y="3600531"/>
            <a:ext cx="8953500" cy="1384995"/>
          </a:xfrm>
          <a:prstGeom prst="rect">
            <a:avLst/>
          </a:prstGeom>
          <a:noFill/>
        </p:spPr>
        <p:txBody>
          <a:bodyPr wrap="square">
            <a:spAutoFit/>
          </a:bodyPr>
          <a:lstStyle/>
          <a:p>
            <a:pPr rtl="0">
              <a:spcBef>
                <a:spcPts val="0"/>
              </a:spcBef>
              <a:spcAft>
                <a:spcPts val="0"/>
              </a:spcAft>
            </a:pPr>
            <a:r>
              <a:rPr lang="en-US" sz="1200" dirty="0">
                <a:latin typeface="Arial" panose="020B0604020202020204" pitchFamily="34" charset="0"/>
              </a:rPr>
              <a:t>4. </a:t>
            </a:r>
            <a:r>
              <a:rPr lang="en-US" sz="1200" b="0" i="0" u="none" strike="noStrike" dirty="0">
                <a:solidFill>
                  <a:srgbClr val="000000"/>
                </a:solidFill>
                <a:effectLst/>
                <a:latin typeface="Arial" panose="020B0604020202020204" pitchFamily="34" charset="0"/>
              </a:rPr>
              <a:t>Needs Correct Tracking System - [ </a:t>
            </a:r>
            <a:r>
              <a:rPr lang="en-US" sz="1200" b="0" i="0" u="none" strike="noStrike" dirty="0">
                <a:solidFill>
                  <a:srgbClr val="E72D40"/>
                </a:solidFill>
                <a:effectLst/>
                <a:latin typeface="Arial" panose="020B0604020202020204" pitchFamily="34" charset="0"/>
              </a:rPr>
              <a:t>Hypothesis proved to be True</a:t>
            </a:r>
            <a:r>
              <a:rPr lang="en-US" sz="1200" b="0" i="0" u="none" strike="noStrike" dirty="0">
                <a:solidFill>
                  <a:srgbClr val="000000"/>
                </a:solidFill>
                <a:effectLst/>
                <a:latin typeface="Arial" panose="020B0604020202020204" pitchFamily="34" charset="0"/>
              </a:rPr>
              <a:t> ]</a:t>
            </a:r>
            <a:endParaRPr lang="en-US" sz="1200" b="0" dirty="0">
              <a:effectLst/>
            </a:endParaRPr>
          </a:p>
          <a:p>
            <a:pPr rtl="0">
              <a:spcBef>
                <a:spcPts val="0"/>
              </a:spcBef>
              <a:spcAft>
                <a:spcPts val="0"/>
              </a:spcAft>
            </a:pPr>
            <a:r>
              <a:rPr lang="en-US" sz="1200" b="0" i="0" u="none" strike="noStrike" dirty="0">
                <a:solidFill>
                  <a:srgbClr val="000000"/>
                </a:solidFill>
                <a:effectLst/>
                <a:latin typeface="Arial" panose="020B0604020202020204" pitchFamily="34" charset="0"/>
              </a:rPr>
              <a:t>5. Good Quality Food with no time limitations while delivery - [ </a:t>
            </a:r>
            <a:r>
              <a:rPr lang="en-US" sz="1200" b="0" i="0" u="none" strike="noStrike" dirty="0">
                <a:solidFill>
                  <a:srgbClr val="E72D40"/>
                </a:solidFill>
                <a:effectLst/>
                <a:latin typeface="Arial" panose="020B0604020202020204" pitchFamily="34" charset="0"/>
              </a:rPr>
              <a:t>Hypothesis proved to be False, good quality food required than </a:t>
            </a:r>
          </a:p>
          <a:p>
            <a:pPr rtl="0">
              <a:spcBef>
                <a:spcPts val="0"/>
              </a:spcBef>
              <a:spcAft>
                <a:spcPts val="0"/>
              </a:spcAft>
            </a:pPr>
            <a:r>
              <a:rPr lang="en-US" sz="1200" b="0" i="0" u="none" strike="noStrike" dirty="0">
                <a:solidFill>
                  <a:srgbClr val="E72D40"/>
                </a:solidFill>
                <a:effectLst/>
                <a:latin typeface="Arial" panose="020B0604020202020204" pitchFamily="34" charset="0"/>
              </a:rPr>
              <a:t>quick </a:t>
            </a:r>
            <a:r>
              <a:rPr lang="en-US" sz="1200" b="0" i="0" u="none" strike="noStrike" dirty="0">
                <a:solidFill>
                  <a:schemeClr val="tx1"/>
                </a:solidFill>
                <a:effectLst/>
                <a:latin typeface="Arial" panose="020B0604020202020204" pitchFamily="34" charset="0"/>
              </a:rPr>
              <a:t>]</a:t>
            </a:r>
            <a:endParaRPr lang="en-US" sz="1200" dirty="0">
              <a:solidFill>
                <a:schemeClr val="tx1"/>
              </a:solidFill>
              <a:latin typeface="Arial" panose="020B0604020202020204" pitchFamily="34" charset="0"/>
            </a:endParaRPr>
          </a:p>
          <a:p>
            <a:pPr rtl="0">
              <a:spcBef>
                <a:spcPts val="0"/>
              </a:spcBef>
              <a:spcAft>
                <a:spcPts val="0"/>
              </a:spcAft>
            </a:pPr>
            <a:r>
              <a:rPr lang="en-US" sz="1200" dirty="0">
                <a:latin typeface="Arial" panose="020B0604020202020204" pitchFamily="34" charset="0"/>
              </a:rPr>
              <a:t>6. </a:t>
            </a:r>
            <a:r>
              <a:rPr lang="en-US" sz="1200" b="0" i="0" u="none" strike="noStrike" dirty="0">
                <a:solidFill>
                  <a:srgbClr val="000000"/>
                </a:solidFill>
                <a:effectLst/>
                <a:latin typeface="Arial" panose="020B0604020202020204" pitchFamily="34" charset="0"/>
              </a:rPr>
              <a:t>People are willing to pay not more than 10rs for deliveries - [ </a:t>
            </a:r>
            <a:r>
              <a:rPr lang="en-US" sz="1200" b="0" i="0" u="none" strike="noStrike" dirty="0">
                <a:solidFill>
                  <a:srgbClr val="E72D40"/>
                </a:solidFill>
                <a:effectLst/>
                <a:latin typeface="Arial" panose="020B0604020202020204" pitchFamily="34" charset="0"/>
              </a:rPr>
              <a:t>Hypothesis proved to be False,</a:t>
            </a:r>
            <a:r>
              <a:rPr lang="en-US" sz="1200" b="0" i="0" u="none" strike="noStrike" dirty="0">
                <a:solidFill>
                  <a:srgbClr val="000000"/>
                </a:solidFill>
                <a:effectLst/>
                <a:latin typeface="Arial" panose="020B0604020202020204" pitchFamily="34" charset="0"/>
              </a:rPr>
              <a:t> </a:t>
            </a:r>
            <a:r>
              <a:rPr lang="en-US" sz="1200" b="0" i="0" u="none" strike="noStrike" dirty="0">
                <a:solidFill>
                  <a:srgbClr val="E72D40"/>
                </a:solidFill>
                <a:effectLst/>
                <a:latin typeface="Arial" panose="020B0604020202020204" pitchFamily="34" charset="0"/>
              </a:rPr>
              <a:t>30% agreed to pay more than 10</a:t>
            </a:r>
            <a:r>
              <a:rPr lang="en-US" sz="1200" b="0" i="0" u="none" strike="noStrike" dirty="0">
                <a:solidFill>
                  <a:srgbClr val="000000"/>
                </a:solidFill>
                <a:effectLst/>
                <a:latin typeface="Arial" panose="020B0604020202020204" pitchFamily="34" charset="0"/>
              </a:rPr>
              <a:t> ]</a:t>
            </a:r>
            <a:endParaRPr lang="en-US" sz="1200" b="0" dirty="0">
              <a:effectLst/>
            </a:endParaRPr>
          </a:p>
          <a:p>
            <a:pPr rtl="0">
              <a:spcBef>
                <a:spcPts val="0"/>
              </a:spcBef>
              <a:spcAft>
                <a:spcPts val="0"/>
              </a:spcAft>
            </a:pPr>
            <a:r>
              <a:rPr lang="en-US" sz="1200" dirty="0">
                <a:latin typeface="Arial" panose="020B0604020202020204" pitchFamily="34" charset="0"/>
              </a:rPr>
              <a:t>7. </a:t>
            </a:r>
            <a:r>
              <a:rPr lang="en-US" sz="1200" b="0" i="0" u="none" strike="noStrike" dirty="0">
                <a:solidFill>
                  <a:srgbClr val="000000"/>
                </a:solidFill>
                <a:effectLst/>
                <a:latin typeface="Arial" panose="020B0604020202020204" pitchFamily="34" charset="0"/>
              </a:rPr>
              <a:t>Food ordering via Apps is done at least once a week [ </a:t>
            </a:r>
            <a:r>
              <a:rPr lang="en-US" sz="1200" b="0" i="0" u="none" strike="noStrike" dirty="0">
                <a:solidFill>
                  <a:srgbClr val="E72D40"/>
                </a:solidFill>
                <a:effectLst/>
                <a:latin typeface="Arial" panose="020B0604020202020204" pitchFamily="34" charset="0"/>
              </a:rPr>
              <a:t>Hypothesis proved to be False,</a:t>
            </a:r>
            <a:r>
              <a:rPr lang="en-US" sz="1200" b="0" i="0" u="none" strike="noStrike" dirty="0">
                <a:solidFill>
                  <a:srgbClr val="000000"/>
                </a:solidFill>
                <a:effectLst/>
                <a:latin typeface="Arial" panose="020B0604020202020204" pitchFamily="34" charset="0"/>
              </a:rPr>
              <a:t> </a:t>
            </a:r>
            <a:r>
              <a:rPr lang="en-US" sz="1200" b="0" i="0" u="none" strike="noStrike" dirty="0">
                <a:solidFill>
                  <a:srgbClr val="E72D40"/>
                </a:solidFill>
                <a:effectLst/>
                <a:latin typeface="Arial" panose="020B0604020202020204" pitchFamily="34" charset="0"/>
              </a:rPr>
              <a:t>46.7% said that they order more than once a week </a:t>
            </a:r>
            <a:r>
              <a:rPr lang="en-US" sz="1200" b="0" i="0" u="none" strike="noStrike" dirty="0">
                <a:solidFill>
                  <a:schemeClr val="tx1"/>
                </a:solidFill>
                <a:effectLst/>
                <a:latin typeface="Arial" panose="020B0604020202020204" pitchFamily="34" charset="0"/>
              </a:rPr>
              <a:t>]</a:t>
            </a:r>
            <a:r>
              <a:rPr lang="en-US" sz="1200" b="0" i="0" u="none" strike="noStrike" dirty="0">
                <a:solidFill>
                  <a:srgbClr val="000000"/>
                </a:solidFill>
                <a:effectLst/>
                <a:latin typeface="Arial" panose="020B0604020202020204" pitchFamily="34" charset="0"/>
              </a:rPr>
              <a:t>       </a:t>
            </a:r>
            <a:endParaRPr lang="en-US" sz="1200" b="0" dirty="0">
              <a:effectLst/>
            </a:endParaRPr>
          </a:p>
          <a:p>
            <a:pPr rtl="0">
              <a:spcBef>
                <a:spcPts val="0"/>
              </a:spcBef>
              <a:spcAft>
                <a:spcPts val="0"/>
              </a:spcAft>
            </a:pPr>
            <a:r>
              <a:rPr lang="en-US" sz="1200" dirty="0">
                <a:latin typeface="Arial" panose="020B0604020202020204" pitchFamily="34" charset="0"/>
              </a:rPr>
              <a:t>8. </a:t>
            </a:r>
            <a:r>
              <a:rPr lang="en-US" sz="1200" b="0" i="0" u="none" strike="noStrike" dirty="0">
                <a:solidFill>
                  <a:srgbClr val="000000"/>
                </a:solidFill>
                <a:effectLst/>
                <a:latin typeface="Arial" panose="020B0604020202020204" pitchFamily="34" charset="0"/>
              </a:rPr>
              <a:t>Payment preferred to pay via UPI [ </a:t>
            </a:r>
            <a:r>
              <a:rPr lang="en-US" sz="1200" b="0" i="0" u="none" strike="noStrike" dirty="0">
                <a:solidFill>
                  <a:srgbClr val="E72D40"/>
                </a:solidFill>
                <a:effectLst/>
                <a:latin typeface="Arial" panose="020B0604020202020204" pitchFamily="34" charset="0"/>
              </a:rPr>
              <a:t>Hypothesis proved to be True</a:t>
            </a:r>
            <a:r>
              <a:rPr lang="en-US" sz="1200" b="0" i="0" u="none" strike="noStrike" dirty="0">
                <a:solidFill>
                  <a:srgbClr val="000000"/>
                </a:solidFill>
                <a:effectLst/>
                <a:latin typeface="Arial" panose="020B0604020202020204" pitchFamily="34" charset="0"/>
              </a:rPr>
              <a:t> ]</a:t>
            </a:r>
            <a:endParaRPr lang="en-US" sz="1200" b="0" dirty="0">
              <a:effectLst/>
            </a:endParaRPr>
          </a:p>
        </p:txBody>
      </p:sp>
    </p:spTree>
    <p:extLst>
      <p:ext uri="{BB962C8B-B14F-4D97-AF65-F5344CB8AC3E}">
        <p14:creationId xmlns:p14="http://schemas.microsoft.com/office/powerpoint/2010/main" val="24080687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4514A7E-38B8-4DEE-55C0-86BD33DAAD5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t>21</a:t>
            </a:fld>
            <a:endParaRPr lang="en-IN"/>
          </a:p>
        </p:txBody>
      </p:sp>
      <p:sp>
        <p:nvSpPr>
          <p:cNvPr id="4" name="Title 3">
            <a:extLst>
              <a:ext uri="{FF2B5EF4-FFF2-40B4-BE49-F238E27FC236}">
                <a16:creationId xmlns:a16="http://schemas.microsoft.com/office/drawing/2014/main" id="{8E994430-0802-668C-D461-C6E560E5F3D0}"/>
              </a:ext>
            </a:extLst>
          </p:cNvPr>
          <p:cNvSpPr>
            <a:spLocks noGrp="1"/>
          </p:cNvSpPr>
          <p:nvPr>
            <p:ph type="title"/>
          </p:nvPr>
        </p:nvSpPr>
        <p:spPr/>
        <p:txBody>
          <a:bodyPr/>
          <a:lstStyle/>
          <a:p>
            <a:r>
              <a:rPr lang="en-IN" dirty="0"/>
              <a:t>Objectives &amp; Hypotheses</a:t>
            </a:r>
          </a:p>
        </p:txBody>
      </p:sp>
      <p:sp>
        <p:nvSpPr>
          <p:cNvPr id="10" name="TextBox 9">
            <a:extLst>
              <a:ext uri="{FF2B5EF4-FFF2-40B4-BE49-F238E27FC236}">
                <a16:creationId xmlns:a16="http://schemas.microsoft.com/office/drawing/2014/main" id="{22BA1342-DF7C-872E-B13B-5B29CB1A44ED}"/>
              </a:ext>
            </a:extLst>
          </p:cNvPr>
          <p:cNvSpPr txBox="1"/>
          <p:nvPr/>
        </p:nvSpPr>
        <p:spPr>
          <a:xfrm>
            <a:off x="251460" y="1360197"/>
            <a:ext cx="8016240" cy="307777"/>
          </a:xfrm>
          <a:prstGeom prst="rect">
            <a:avLst/>
          </a:prstGeom>
          <a:noFill/>
        </p:spPr>
        <p:txBody>
          <a:bodyPr wrap="square">
            <a:spAutoFit/>
          </a:bodyPr>
          <a:lstStyle/>
          <a:p>
            <a:pPr rtl="0">
              <a:spcBef>
                <a:spcPts val="0"/>
              </a:spcBef>
              <a:spcAft>
                <a:spcPts val="0"/>
              </a:spcAft>
            </a:pPr>
            <a:r>
              <a:rPr lang="en-US" b="0" i="0" u="none" strike="noStrike" dirty="0">
                <a:solidFill>
                  <a:srgbClr val="000000"/>
                </a:solidFill>
                <a:effectLst/>
                <a:latin typeface="Arial" panose="020B0604020202020204" pitchFamily="34" charset="0"/>
              </a:rPr>
              <a:t>Understanding customers preferences related to quality of food delivered via restaurants</a:t>
            </a:r>
            <a:endParaRPr lang="en-IN" dirty="0"/>
          </a:p>
        </p:txBody>
      </p:sp>
      <p:sp>
        <p:nvSpPr>
          <p:cNvPr id="12" name="TextBox 11">
            <a:extLst>
              <a:ext uri="{FF2B5EF4-FFF2-40B4-BE49-F238E27FC236}">
                <a16:creationId xmlns:a16="http://schemas.microsoft.com/office/drawing/2014/main" id="{B80331FD-83DF-62F7-AF36-1EF5324B5E00}"/>
              </a:ext>
            </a:extLst>
          </p:cNvPr>
          <p:cNvSpPr txBox="1"/>
          <p:nvPr/>
        </p:nvSpPr>
        <p:spPr>
          <a:xfrm>
            <a:off x="263339" y="1631594"/>
            <a:ext cx="1237801" cy="307777"/>
          </a:xfrm>
          <a:prstGeom prst="rect">
            <a:avLst/>
          </a:prstGeom>
          <a:noFill/>
        </p:spPr>
        <p:txBody>
          <a:bodyPr wrap="square">
            <a:spAutoFit/>
          </a:bodyPr>
          <a:lstStyle/>
          <a:p>
            <a:pPr rtl="0">
              <a:spcBef>
                <a:spcPts val="0"/>
              </a:spcBef>
              <a:spcAft>
                <a:spcPts val="0"/>
              </a:spcAft>
            </a:pPr>
            <a:r>
              <a:rPr lang="en-IN" sz="1200" b="1" i="1" u="sng" dirty="0">
                <a:solidFill>
                  <a:srgbClr val="000000"/>
                </a:solidFill>
                <a:effectLst/>
                <a:latin typeface="Arial" panose="020B0604020202020204" pitchFamily="34" charset="0"/>
              </a:rPr>
              <a:t>Hypothesis</a:t>
            </a:r>
            <a:r>
              <a:rPr lang="en-IN" sz="1400" b="1" i="1" u="sng" dirty="0">
                <a:solidFill>
                  <a:srgbClr val="000000"/>
                </a:solidFill>
                <a:effectLst/>
                <a:latin typeface="Arial" panose="020B0604020202020204" pitchFamily="34" charset="0"/>
              </a:rPr>
              <a:t>:</a:t>
            </a:r>
            <a:endParaRPr lang="en-IN" b="0" dirty="0">
              <a:effectLst/>
            </a:endParaRPr>
          </a:p>
        </p:txBody>
      </p:sp>
      <p:sp>
        <p:nvSpPr>
          <p:cNvPr id="14" name="TextBox 13">
            <a:extLst>
              <a:ext uri="{FF2B5EF4-FFF2-40B4-BE49-F238E27FC236}">
                <a16:creationId xmlns:a16="http://schemas.microsoft.com/office/drawing/2014/main" id="{EC945027-C6E3-47DB-21B8-6AA26BD93566}"/>
              </a:ext>
            </a:extLst>
          </p:cNvPr>
          <p:cNvSpPr txBox="1"/>
          <p:nvPr/>
        </p:nvSpPr>
        <p:spPr>
          <a:xfrm>
            <a:off x="316679" y="1922224"/>
            <a:ext cx="8252011" cy="646331"/>
          </a:xfrm>
          <a:prstGeom prst="rect">
            <a:avLst/>
          </a:prstGeom>
          <a:noFill/>
        </p:spPr>
        <p:txBody>
          <a:bodyPr wrap="square">
            <a:spAutoFit/>
          </a:bodyPr>
          <a:lstStyle/>
          <a:p>
            <a:pPr rtl="0">
              <a:spcBef>
                <a:spcPts val="0"/>
              </a:spcBef>
              <a:spcAft>
                <a:spcPts val="0"/>
              </a:spcAft>
            </a:pPr>
            <a:r>
              <a:rPr lang="en-US" sz="1200" dirty="0">
                <a:latin typeface="Arial" panose="020B0604020202020204" pitchFamily="34" charset="0"/>
              </a:rPr>
              <a:t>9. </a:t>
            </a:r>
            <a:r>
              <a:rPr lang="en-US" sz="1200" b="0" i="0" u="none" strike="noStrike" dirty="0">
                <a:solidFill>
                  <a:srgbClr val="000000"/>
                </a:solidFill>
                <a:effectLst/>
                <a:latin typeface="Arial" panose="020B0604020202020204" pitchFamily="34" charset="0"/>
              </a:rPr>
              <a:t>People are willing to trust the quality of food made by the restaurant </a:t>
            </a:r>
            <a:r>
              <a:rPr lang="en-US" sz="1200" b="0" i="0" u="none" strike="noStrike" dirty="0">
                <a:solidFill>
                  <a:srgbClr val="333333"/>
                </a:solidFill>
                <a:effectLst/>
                <a:latin typeface="Arial" panose="020B0604020202020204" pitchFamily="34" charset="0"/>
              </a:rPr>
              <a:t>[ </a:t>
            </a:r>
            <a:r>
              <a:rPr lang="en-US" sz="1200" b="0" i="0" u="none" strike="noStrike" dirty="0">
                <a:solidFill>
                  <a:srgbClr val="E72D40"/>
                </a:solidFill>
                <a:effectLst/>
                <a:latin typeface="Arial" panose="020B0604020202020204" pitchFamily="34" charset="0"/>
              </a:rPr>
              <a:t>Hypothesis proved to be False,</a:t>
            </a:r>
            <a:r>
              <a:rPr lang="en-US" sz="1200" b="0" i="0" u="none" strike="noStrike" dirty="0">
                <a:solidFill>
                  <a:srgbClr val="000000"/>
                </a:solidFill>
                <a:effectLst/>
                <a:latin typeface="Arial" panose="020B0604020202020204" pitchFamily="34" charset="0"/>
              </a:rPr>
              <a:t> </a:t>
            </a:r>
            <a:r>
              <a:rPr lang="en-US" sz="1200" b="0" i="0" u="none" strike="noStrike" dirty="0">
                <a:solidFill>
                  <a:srgbClr val="E72D40"/>
                </a:solidFill>
                <a:effectLst/>
                <a:latin typeface="Arial" panose="020B0604020202020204" pitchFamily="34" charset="0"/>
              </a:rPr>
              <a:t>53.3% said that they find problems in food quality </a:t>
            </a:r>
            <a:r>
              <a:rPr lang="en-US" sz="1200" b="0" i="0" u="none" strike="noStrike" dirty="0">
                <a:solidFill>
                  <a:srgbClr val="000000"/>
                </a:solidFill>
                <a:effectLst/>
                <a:latin typeface="Arial" panose="020B0604020202020204" pitchFamily="34" charset="0"/>
              </a:rPr>
              <a:t>]</a:t>
            </a:r>
          </a:p>
          <a:p>
            <a:pPr rtl="0">
              <a:spcBef>
                <a:spcPts val="0"/>
              </a:spcBef>
              <a:spcAft>
                <a:spcPts val="0"/>
              </a:spcAft>
            </a:pPr>
            <a:r>
              <a:rPr lang="en-US" sz="1200" dirty="0">
                <a:latin typeface="Arial" panose="020B0604020202020204" pitchFamily="34" charset="0"/>
              </a:rPr>
              <a:t>10. Food Packaging Issues [</a:t>
            </a:r>
            <a:r>
              <a:rPr lang="en-US" sz="1200" b="0" i="0" u="none" strike="noStrike" dirty="0">
                <a:solidFill>
                  <a:srgbClr val="E72D40"/>
                </a:solidFill>
                <a:effectLst/>
                <a:latin typeface="Arial" panose="020B0604020202020204" pitchFamily="34" charset="0"/>
              </a:rPr>
              <a:t>Hypothesis proved to be True</a:t>
            </a:r>
            <a:r>
              <a:rPr lang="en-US" sz="1200" b="0" i="0" u="none" strike="noStrike" dirty="0">
                <a:solidFill>
                  <a:srgbClr val="000000"/>
                </a:solidFill>
                <a:effectLst/>
                <a:latin typeface="Arial" panose="020B0604020202020204" pitchFamily="34" charset="0"/>
              </a:rPr>
              <a:t> ]   </a:t>
            </a:r>
            <a:endParaRPr lang="en-US" sz="1200" b="0" dirty="0">
              <a:effectLst/>
            </a:endParaRPr>
          </a:p>
        </p:txBody>
      </p:sp>
      <p:sp>
        <p:nvSpPr>
          <p:cNvPr id="18" name="TextBox 17">
            <a:extLst>
              <a:ext uri="{FF2B5EF4-FFF2-40B4-BE49-F238E27FC236}">
                <a16:creationId xmlns:a16="http://schemas.microsoft.com/office/drawing/2014/main" id="{DA3D9EE5-8014-0053-820D-50CA1B4F8599}"/>
              </a:ext>
            </a:extLst>
          </p:cNvPr>
          <p:cNvSpPr txBox="1"/>
          <p:nvPr/>
        </p:nvSpPr>
        <p:spPr>
          <a:xfrm>
            <a:off x="316678" y="3055503"/>
            <a:ext cx="7143301" cy="307777"/>
          </a:xfrm>
          <a:prstGeom prst="rect">
            <a:avLst/>
          </a:prstGeom>
          <a:noFill/>
        </p:spPr>
        <p:txBody>
          <a:bodyPr wrap="square">
            <a:spAutoFit/>
          </a:bodyPr>
          <a:lstStyle/>
          <a:p>
            <a:pPr rtl="0">
              <a:spcBef>
                <a:spcPts val="0"/>
              </a:spcBef>
              <a:spcAft>
                <a:spcPts val="0"/>
              </a:spcAft>
            </a:pPr>
            <a:r>
              <a:rPr lang="en-US" b="0" i="0" u="none" strike="noStrike" dirty="0">
                <a:solidFill>
                  <a:srgbClr val="000000"/>
                </a:solidFill>
                <a:effectLst/>
                <a:latin typeface="Arial" panose="020B0604020202020204" pitchFamily="34" charset="0"/>
              </a:rPr>
              <a:t>Understanding how loyal are the users with the current food delivery partners</a:t>
            </a:r>
            <a:endParaRPr lang="en-IN" sz="1100" dirty="0"/>
          </a:p>
        </p:txBody>
      </p:sp>
      <p:sp>
        <p:nvSpPr>
          <p:cNvPr id="19" name="TextBox 18">
            <a:extLst>
              <a:ext uri="{FF2B5EF4-FFF2-40B4-BE49-F238E27FC236}">
                <a16:creationId xmlns:a16="http://schemas.microsoft.com/office/drawing/2014/main" id="{6AB13804-6A98-F471-43B6-939C42CF4188}"/>
              </a:ext>
            </a:extLst>
          </p:cNvPr>
          <p:cNvSpPr txBox="1"/>
          <p:nvPr/>
        </p:nvSpPr>
        <p:spPr>
          <a:xfrm>
            <a:off x="309059" y="3315614"/>
            <a:ext cx="1237801" cy="307777"/>
          </a:xfrm>
          <a:prstGeom prst="rect">
            <a:avLst/>
          </a:prstGeom>
          <a:noFill/>
        </p:spPr>
        <p:txBody>
          <a:bodyPr wrap="square">
            <a:spAutoFit/>
          </a:bodyPr>
          <a:lstStyle/>
          <a:p>
            <a:pPr rtl="0">
              <a:spcBef>
                <a:spcPts val="0"/>
              </a:spcBef>
              <a:spcAft>
                <a:spcPts val="0"/>
              </a:spcAft>
            </a:pPr>
            <a:r>
              <a:rPr lang="en-IN" sz="1200" b="1" i="1" u="sng" dirty="0">
                <a:solidFill>
                  <a:srgbClr val="000000"/>
                </a:solidFill>
                <a:effectLst/>
                <a:latin typeface="Arial" panose="020B0604020202020204" pitchFamily="34" charset="0"/>
              </a:rPr>
              <a:t>Hypothesis</a:t>
            </a:r>
            <a:r>
              <a:rPr lang="en-IN" sz="1400" b="1" i="1" u="sng" dirty="0">
                <a:solidFill>
                  <a:srgbClr val="000000"/>
                </a:solidFill>
                <a:effectLst/>
                <a:latin typeface="Arial" panose="020B0604020202020204" pitchFamily="34" charset="0"/>
              </a:rPr>
              <a:t>:</a:t>
            </a:r>
            <a:endParaRPr lang="en-IN" b="0" dirty="0">
              <a:effectLst/>
            </a:endParaRPr>
          </a:p>
        </p:txBody>
      </p:sp>
      <p:sp>
        <p:nvSpPr>
          <p:cNvPr id="21" name="TextBox 20">
            <a:extLst>
              <a:ext uri="{FF2B5EF4-FFF2-40B4-BE49-F238E27FC236}">
                <a16:creationId xmlns:a16="http://schemas.microsoft.com/office/drawing/2014/main" id="{51CFFABB-4518-CA53-6268-F0E10DC33F80}"/>
              </a:ext>
            </a:extLst>
          </p:cNvPr>
          <p:cNvSpPr txBox="1"/>
          <p:nvPr/>
        </p:nvSpPr>
        <p:spPr>
          <a:xfrm>
            <a:off x="251460" y="3719609"/>
            <a:ext cx="8747760" cy="1200329"/>
          </a:xfrm>
          <a:prstGeom prst="rect">
            <a:avLst/>
          </a:prstGeom>
          <a:noFill/>
        </p:spPr>
        <p:txBody>
          <a:bodyPr wrap="square">
            <a:spAutoFit/>
          </a:bodyPr>
          <a:lstStyle/>
          <a:p>
            <a:pPr rtl="0">
              <a:spcBef>
                <a:spcPts val="0"/>
              </a:spcBef>
              <a:spcAft>
                <a:spcPts val="0"/>
              </a:spcAft>
            </a:pPr>
            <a:r>
              <a:rPr lang="en-US" sz="1200" dirty="0">
                <a:latin typeface="Arial" panose="020B0604020202020204" pitchFamily="34" charset="0"/>
              </a:rPr>
              <a:t>11. </a:t>
            </a:r>
            <a:r>
              <a:rPr lang="en-US" sz="1200" b="0" i="0" u="none" strike="noStrike" dirty="0">
                <a:solidFill>
                  <a:srgbClr val="000000"/>
                </a:solidFill>
                <a:effectLst/>
                <a:latin typeface="Arial" panose="020B0604020202020204" pitchFamily="34" charset="0"/>
              </a:rPr>
              <a:t>Most of them are loyal with their providers [</a:t>
            </a:r>
            <a:r>
              <a:rPr lang="en-US" sz="1200" b="0" i="0" u="none" strike="noStrike" dirty="0">
                <a:solidFill>
                  <a:srgbClr val="E72D40"/>
                </a:solidFill>
                <a:effectLst/>
                <a:latin typeface="Arial" panose="020B0604020202020204" pitchFamily="34" charset="0"/>
              </a:rPr>
              <a:t> Hypothesis proved to be False,</a:t>
            </a:r>
            <a:r>
              <a:rPr lang="en-US" sz="1200" b="0" i="0" u="none" strike="noStrike" dirty="0">
                <a:solidFill>
                  <a:srgbClr val="000000"/>
                </a:solidFill>
                <a:effectLst/>
                <a:latin typeface="Arial" panose="020B0604020202020204" pitchFamily="34" charset="0"/>
              </a:rPr>
              <a:t> </a:t>
            </a:r>
            <a:r>
              <a:rPr lang="en-US" sz="1200" b="0" i="0" u="none" strike="noStrike" dirty="0">
                <a:solidFill>
                  <a:srgbClr val="E72D40"/>
                </a:solidFill>
                <a:effectLst/>
                <a:latin typeface="Arial" panose="020B0604020202020204" pitchFamily="34" charset="0"/>
              </a:rPr>
              <a:t>Because of discount people prefer to switch too]</a:t>
            </a:r>
            <a:r>
              <a:rPr lang="en-US" sz="1200" b="0" i="0" u="none" strike="noStrike" dirty="0">
                <a:solidFill>
                  <a:srgbClr val="000000"/>
                </a:solidFill>
                <a:effectLst/>
                <a:latin typeface="Arial" panose="020B0604020202020204" pitchFamily="34" charset="0"/>
              </a:rPr>
              <a:t>   </a:t>
            </a:r>
            <a:endParaRPr lang="en-US" sz="1200" b="0" dirty="0">
              <a:effectLst/>
            </a:endParaRPr>
          </a:p>
          <a:p>
            <a:pPr rtl="0">
              <a:spcBef>
                <a:spcPts val="0"/>
              </a:spcBef>
              <a:spcAft>
                <a:spcPts val="0"/>
              </a:spcAft>
            </a:pPr>
            <a:r>
              <a:rPr lang="en-US" sz="1200" dirty="0">
                <a:latin typeface="Arial" panose="020B0604020202020204" pitchFamily="34" charset="0"/>
              </a:rPr>
              <a:t>12.</a:t>
            </a:r>
            <a:r>
              <a:rPr lang="en-US" sz="1200" b="0" i="0" u="none" strike="noStrike" dirty="0">
                <a:solidFill>
                  <a:srgbClr val="000000"/>
                </a:solidFill>
                <a:effectLst/>
                <a:latin typeface="Arial" panose="020B0604020202020204" pitchFamily="34" charset="0"/>
              </a:rPr>
              <a:t> Never had any issues with their providers while food ordering </a:t>
            </a:r>
            <a:r>
              <a:rPr lang="en-US" sz="1200" b="0" i="0" u="none" strike="noStrike" dirty="0">
                <a:solidFill>
                  <a:srgbClr val="0A0A0A"/>
                </a:solidFill>
                <a:effectLst/>
                <a:latin typeface="Arial" panose="020B0604020202020204" pitchFamily="34" charset="0"/>
              </a:rPr>
              <a:t>[ </a:t>
            </a:r>
            <a:r>
              <a:rPr lang="en-US" sz="1200" b="0" i="0" u="none" strike="noStrike" dirty="0">
                <a:solidFill>
                  <a:srgbClr val="E72D40"/>
                </a:solidFill>
                <a:effectLst/>
                <a:latin typeface="Arial" panose="020B0604020202020204" pitchFamily="34" charset="0"/>
              </a:rPr>
              <a:t>Hypothesis proved to be False,</a:t>
            </a:r>
            <a:r>
              <a:rPr lang="en-US" sz="1200" b="0" i="0" u="none" strike="noStrike" dirty="0">
                <a:solidFill>
                  <a:srgbClr val="000000"/>
                </a:solidFill>
                <a:effectLst/>
                <a:latin typeface="Arial" panose="020B0604020202020204" pitchFamily="34" charset="0"/>
              </a:rPr>
              <a:t> </a:t>
            </a:r>
            <a:r>
              <a:rPr lang="en-US" sz="1200" b="0" i="0" u="none" strike="noStrike" dirty="0">
                <a:solidFill>
                  <a:srgbClr val="E72D40"/>
                </a:solidFill>
                <a:effectLst/>
                <a:latin typeface="Arial" panose="020B0604020202020204" pitchFamily="34" charset="0"/>
              </a:rPr>
              <a:t>56.7% users says that they get confused while ordering. Because they finds lot of options while ordering which confuses them and also Price shared are non transparent. </a:t>
            </a:r>
            <a:r>
              <a:rPr lang="en-US" sz="1200" b="0" i="0" u="none" strike="noStrike" dirty="0">
                <a:solidFill>
                  <a:srgbClr val="252525"/>
                </a:solidFill>
                <a:effectLst/>
                <a:latin typeface="Arial" panose="020B0604020202020204" pitchFamily="34" charset="0"/>
              </a:rPr>
              <a:t>]</a:t>
            </a:r>
            <a:endParaRPr lang="en-US" sz="1200" b="0" dirty="0">
              <a:effectLst/>
            </a:endParaRPr>
          </a:p>
          <a:p>
            <a:r>
              <a:rPr lang="en-US" sz="1200" dirty="0">
                <a:latin typeface="Arial" panose="020B0604020202020204" pitchFamily="34" charset="0"/>
              </a:rPr>
              <a:t>13. </a:t>
            </a:r>
            <a:r>
              <a:rPr lang="en-US" sz="1200" b="0" i="0" u="none" strike="noStrike" dirty="0">
                <a:solidFill>
                  <a:srgbClr val="000000"/>
                </a:solidFill>
                <a:effectLst/>
                <a:latin typeface="Arial" panose="020B0604020202020204" pitchFamily="34" charset="0"/>
              </a:rPr>
              <a:t>People are satisfied with the current food delivery service providers [ </a:t>
            </a:r>
            <a:r>
              <a:rPr lang="en-US" sz="1200" b="0" i="0" u="none" strike="noStrike" dirty="0">
                <a:solidFill>
                  <a:srgbClr val="E72D40"/>
                </a:solidFill>
                <a:effectLst/>
                <a:latin typeface="Arial" panose="020B0604020202020204" pitchFamily="34" charset="0"/>
              </a:rPr>
              <a:t>Hypothesis proved to be True</a:t>
            </a:r>
            <a:r>
              <a:rPr lang="en-US" sz="1200" b="0" i="0" u="none" strike="noStrike" dirty="0">
                <a:solidFill>
                  <a:srgbClr val="000000"/>
                </a:solidFill>
                <a:effectLst/>
                <a:latin typeface="Arial" panose="020B0604020202020204" pitchFamily="34" charset="0"/>
              </a:rPr>
              <a:t> ] </a:t>
            </a:r>
            <a:endParaRPr lang="en-US" sz="1200" b="0" dirty="0">
              <a:effectLst/>
            </a:endParaRPr>
          </a:p>
        </p:txBody>
      </p:sp>
      <p:pic>
        <p:nvPicPr>
          <p:cNvPr id="5" name="Picture 4">
            <a:extLst>
              <a:ext uri="{FF2B5EF4-FFF2-40B4-BE49-F238E27FC236}">
                <a16:creationId xmlns:a16="http://schemas.microsoft.com/office/drawing/2014/main" id="{DFB23950-EF20-8CC1-8638-705444D10EBA}"/>
              </a:ext>
            </a:extLst>
          </p:cNvPr>
          <p:cNvPicPr>
            <a:picLocks noChangeAspect="1"/>
          </p:cNvPicPr>
          <p:nvPr/>
        </p:nvPicPr>
        <p:blipFill>
          <a:blip r:embed="rId2"/>
          <a:stretch>
            <a:fillRect/>
          </a:stretch>
        </p:blipFill>
        <p:spPr>
          <a:xfrm>
            <a:off x="309059" y="781131"/>
            <a:ext cx="1333616" cy="518205"/>
          </a:xfrm>
          <a:prstGeom prst="rect">
            <a:avLst/>
          </a:prstGeom>
        </p:spPr>
      </p:pic>
      <p:pic>
        <p:nvPicPr>
          <p:cNvPr id="7" name="Picture 6">
            <a:extLst>
              <a:ext uri="{FF2B5EF4-FFF2-40B4-BE49-F238E27FC236}">
                <a16:creationId xmlns:a16="http://schemas.microsoft.com/office/drawing/2014/main" id="{4B58635A-46B5-4441-588D-0E024F8FEA06}"/>
              </a:ext>
            </a:extLst>
          </p:cNvPr>
          <p:cNvPicPr>
            <a:picLocks noChangeAspect="1"/>
          </p:cNvPicPr>
          <p:nvPr/>
        </p:nvPicPr>
        <p:blipFill>
          <a:blip r:embed="rId3"/>
          <a:stretch>
            <a:fillRect/>
          </a:stretch>
        </p:blipFill>
        <p:spPr>
          <a:xfrm>
            <a:off x="309059" y="2555146"/>
            <a:ext cx="1348857" cy="548688"/>
          </a:xfrm>
          <a:prstGeom prst="rect">
            <a:avLst/>
          </a:prstGeom>
        </p:spPr>
      </p:pic>
    </p:spTree>
    <p:extLst>
      <p:ext uri="{BB962C8B-B14F-4D97-AF65-F5344CB8AC3E}">
        <p14:creationId xmlns:p14="http://schemas.microsoft.com/office/powerpoint/2010/main" val="30996580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682" name="Google Shape;682;p43"/>
          <p:cNvSpPr txBox="1">
            <a:spLocks noGrp="1"/>
          </p:cNvSpPr>
          <p:nvPr>
            <p:ph type="title"/>
          </p:nvPr>
        </p:nvSpPr>
        <p:spPr>
          <a:xfrm>
            <a:off x="316676" y="121975"/>
            <a:ext cx="7239000" cy="3825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1100"/>
              <a:buFont typeface="Arial"/>
              <a:buNone/>
            </a:pPr>
            <a:r>
              <a:rPr lang="en-IN"/>
              <a:t>Surveys</a:t>
            </a:r>
            <a:endParaRPr/>
          </a:p>
        </p:txBody>
      </p:sp>
      <p:sp>
        <p:nvSpPr>
          <p:cNvPr id="684" name="Google Shape;684;p43"/>
          <p:cNvSpPr txBox="1"/>
          <p:nvPr/>
        </p:nvSpPr>
        <p:spPr>
          <a:xfrm>
            <a:off x="316674" y="1003724"/>
            <a:ext cx="8309166" cy="3956896"/>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lang="en-IN" dirty="0">
              <a:solidFill>
                <a:schemeClr val="dk1"/>
              </a:solidFill>
              <a:latin typeface="+mn-lt"/>
              <a:ea typeface="Calibri"/>
              <a:cs typeface="Calibri"/>
              <a:sym typeface="Calibri"/>
            </a:endParaRPr>
          </a:p>
          <a:p>
            <a:pPr rtl="0">
              <a:spcBef>
                <a:spcPts val="0"/>
              </a:spcBef>
              <a:spcAft>
                <a:spcPts val="0"/>
              </a:spcAft>
            </a:pPr>
            <a:r>
              <a:rPr lang="fr-FR" b="1" i="0" u="sng" dirty="0">
                <a:solidFill>
                  <a:srgbClr val="000000"/>
                </a:solidFill>
                <a:effectLst/>
                <a:latin typeface="+mn-lt"/>
              </a:rPr>
              <a:t>Questionnaire Link :</a:t>
            </a:r>
          </a:p>
          <a:p>
            <a:pPr rtl="0">
              <a:spcBef>
                <a:spcPts val="0"/>
              </a:spcBef>
              <a:spcAft>
                <a:spcPts val="0"/>
              </a:spcAft>
            </a:pPr>
            <a:endParaRPr sz="1800" dirty="0">
              <a:solidFill>
                <a:schemeClr val="dk1"/>
              </a:solidFill>
              <a:latin typeface="Calibri"/>
              <a:ea typeface="Calibri"/>
              <a:cs typeface="Calibri"/>
              <a:sym typeface="Calibri"/>
            </a:endParaRPr>
          </a:p>
          <a:p>
            <a:pPr rtl="0">
              <a:spcBef>
                <a:spcPts val="0"/>
              </a:spcBef>
              <a:spcAft>
                <a:spcPts val="0"/>
              </a:spcAft>
            </a:pPr>
            <a:r>
              <a:rPr lang="fr-FR" sz="1200" b="0" i="0" u="sng" strike="noStrike" dirty="0">
                <a:solidFill>
                  <a:srgbClr val="0563C1"/>
                </a:solidFill>
                <a:effectLst/>
                <a:latin typeface="+mn-lt"/>
                <a:hlinkClick r:id="rId3"/>
              </a:rPr>
              <a:t>https://docs.google.com/forms/d/e/1FAIpQLScOR1Kg2DexsxiVwTPIpcK38snB5WZ67dv7YtfEDIryYXzpuA/viewform</a:t>
            </a:r>
            <a:endParaRPr lang="fr-FR" sz="1200" b="0" dirty="0">
              <a:effectLst/>
              <a:latin typeface="+mn-lt"/>
            </a:endParaRPr>
          </a:p>
          <a:p>
            <a:pPr rtl="0">
              <a:spcBef>
                <a:spcPts val="0"/>
              </a:spcBef>
              <a:spcAft>
                <a:spcPts val="0"/>
              </a:spcAft>
            </a:pPr>
            <a:br>
              <a:rPr lang="en-IN" sz="2400" b="0" dirty="0">
                <a:effectLst/>
              </a:rPr>
            </a:br>
            <a:endParaRPr lang="en-IN" sz="1200" b="0" u="sng" dirty="0">
              <a:solidFill>
                <a:srgbClr val="0563C1"/>
              </a:solidFill>
              <a:effectLst/>
              <a:latin typeface="+mn-lt"/>
            </a:endParaRPr>
          </a:p>
          <a:p>
            <a:r>
              <a:rPr lang="en-IN" b="1" i="0" u="sng" dirty="0">
                <a:solidFill>
                  <a:srgbClr val="000000"/>
                </a:solidFill>
                <a:effectLst/>
                <a:latin typeface="+mn-lt"/>
              </a:rPr>
              <a:t>Graphical Response Results:</a:t>
            </a:r>
          </a:p>
          <a:p>
            <a:endParaRPr lang="en-IN" b="1" u="sng" dirty="0">
              <a:latin typeface="+mn-lt"/>
            </a:endParaRPr>
          </a:p>
          <a:p>
            <a:r>
              <a:rPr lang="en-IN" sz="1200" b="0" dirty="0">
                <a:effectLst/>
                <a:latin typeface="+mn-lt"/>
                <a:hlinkClick r:id="rId4"/>
              </a:rPr>
              <a:t>https://docs.google.com/forms/d/1m_4WGx2rmyb_ORKTdU4XhW0oa3moMTf8nCFPDphp_rQ/viewanalytics</a:t>
            </a:r>
            <a:endParaRPr lang="en-IN" sz="1200" b="1" u="sng" dirty="0">
              <a:effectLst/>
              <a:latin typeface="+mn-lt"/>
            </a:endParaRPr>
          </a:p>
          <a:p>
            <a:pPr rtl="0">
              <a:spcBef>
                <a:spcPts val="0"/>
              </a:spcBef>
              <a:spcAft>
                <a:spcPts val="0"/>
              </a:spcAft>
            </a:pPr>
            <a:endParaRPr lang="en-IN" sz="1200" b="0" u="sng" dirty="0">
              <a:solidFill>
                <a:srgbClr val="0563C1"/>
              </a:solidFill>
              <a:effectLst/>
              <a:latin typeface="+mn-lt"/>
            </a:endParaRPr>
          </a:p>
          <a:p>
            <a:pPr rtl="0">
              <a:spcBef>
                <a:spcPts val="0"/>
              </a:spcBef>
              <a:spcAft>
                <a:spcPts val="0"/>
              </a:spcAft>
            </a:pPr>
            <a:endParaRPr lang="en-IN" sz="1100" b="0" dirty="0">
              <a:solidFill>
                <a:srgbClr val="FF0000"/>
              </a:solidFill>
              <a:effectLst/>
              <a:latin typeface="+mn-lt"/>
            </a:endParaRPr>
          </a:p>
          <a:p>
            <a:endParaRPr lang="en-IN" sz="1100" dirty="0">
              <a:solidFill>
                <a:srgbClr val="FF0000"/>
              </a:solidFill>
              <a:latin typeface="+mn-lt"/>
            </a:endParaRPr>
          </a:p>
          <a:p>
            <a:r>
              <a:rPr lang="en-IN" sz="1100" dirty="0">
                <a:solidFill>
                  <a:srgbClr val="FF0000"/>
                </a:solidFill>
                <a:latin typeface="+mn-lt"/>
              </a:rPr>
              <a:t>Note – Response Result has been shared in the Excel sheet of the Zip Folder.</a:t>
            </a:r>
            <a:br>
              <a:rPr lang="en-IN" sz="2400" dirty="0"/>
            </a:br>
            <a:endParaRPr sz="1800" dirty="0">
              <a:solidFill>
                <a:schemeClr val="dk1"/>
              </a:solidFill>
              <a:latin typeface="Calibri"/>
              <a:ea typeface="Calibri"/>
              <a:cs typeface="Calibri"/>
              <a:sym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89"/>
        <p:cNvGrpSpPr/>
        <p:nvPr/>
      </p:nvGrpSpPr>
      <p:grpSpPr>
        <a:xfrm>
          <a:off x="0" y="0"/>
          <a:ext cx="0" cy="0"/>
          <a:chOff x="0" y="0"/>
          <a:chExt cx="0" cy="0"/>
        </a:xfrm>
      </p:grpSpPr>
      <p:sp>
        <p:nvSpPr>
          <p:cNvPr id="690" name="Google Shape;690;p44"/>
          <p:cNvSpPr txBox="1">
            <a:spLocks noGrp="1"/>
          </p:cNvSpPr>
          <p:nvPr>
            <p:ph type="title"/>
          </p:nvPr>
        </p:nvSpPr>
        <p:spPr>
          <a:xfrm>
            <a:off x="316676" y="121975"/>
            <a:ext cx="7239000" cy="3825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1100"/>
              <a:buFont typeface="Arial"/>
              <a:buNone/>
            </a:pPr>
            <a:r>
              <a:rPr lang="en-IN"/>
              <a:t>Interviews</a:t>
            </a:r>
            <a:endParaRPr/>
          </a:p>
        </p:txBody>
      </p:sp>
      <p:sp>
        <p:nvSpPr>
          <p:cNvPr id="692" name="Google Shape;692;p44"/>
          <p:cNvSpPr txBox="1"/>
          <p:nvPr/>
        </p:nvSpPr>
        <p:spPr>
          <a:xfrm>
            <a:off x="257397" y="904665"/>
            <a:ext cx="8629205" cy="3728295"/>
          </a:xfrm>
          <a:prstGeom prst="rect">
            <a:avLst/>
          </a:prstGeom>
          <a:noFill/>
          <a:ln>
            <a:noFill/>
          </a:ln>
        </p:spPr>
        <p:txBody>
          <a:bodyPr spcFirstLastPara="1" wrap="square" lIns="91425" tIns="91425" rIns="91425" bIns="91425" anchor="t" anchorCtr="0">
            <a:noAutofit/>
          </a:bodyPr>
          <a:lstStyle/>
          <a:p>
            <a:pPr rtl="0" fontAlgn="base">
              <a:spcBef>
                <a:spcPts val="1200"/>
              </a:spcBef>
              <a:spcAft>
                <a:spcPts val="0"/>
              </a:spcAft>
              <a:buFont typeface="+mj-lt"/>
              <a:buAutoNum type="arabicPeriod"/>
            </a:pPr>
            <a:r>
              <a:rPr lang="en-US" sz="1200" b="0" i="0" u="none" strike="noStrike" dirty="0">
                <a:solidFill>
                  <a:srgbClr val="252525"/>
                </a:solidFill>
                <a:effectLst/>
                <a:latin typeface="Arial" panose="020B0604020202020204" pitchFamily="34" charset="0"/>
              </a:rPr>
              <a:t>What do you do for a living?</a:t>
            </a:r>
          </a:p>
          <a:p>
            <a:pPr rtl="0" fontAlgn="base">
              <a:spcBef>
                <a:spcPts val="0"/>
              </a:spcBef>
              <a:spcAft>
                <a:spcPts val="0"/>
              </a:spcAft>
              <a:buFont typeface="+mj-lt"/>
              <a:buAutoNum type="arabicPeriod"/>
            </a:pPr>
            <a:r>
              <a:rPr lang="en-US" sz="1200" b="0" i="0" u="none" strike="noStrike" dirty="0">
                <a:solidFill>
                  <a:srgbClr val="252525"/>
                </a:solidFill>
                <a:effectLst/>
                <a:latin typeface="Arial" panose="020B0604020202020204" pitchFamily="34" charset="0"/>
              </a:rPr>
              <a:t> What are your food preferences? (Veg/Non-Veg)</a:t>
            </a:r>
          </a:p>
          <a:p>
            <a:pPr rtl="0" fontAlgn="base">
              <a:spcBef>
                <a:spcPts val="0"/>
              </a:spcBef>
              <a:spcAft>
                <a:spcPts val="0"/>
              </a:spcAft>
              <a:buFont typeface="+mj-lt"/>
              <a:buAutoNum type="arabicPeriod"/>
            </a:pPr>
            <a:r>
              <a:rPr lang="en-US" sz="1200" b="0" i="0" u="none" strike="noStrike" dirty="0">
                <a:solidFill>
                  <a:srgbClr val="252525"/>
                </a:solidFill>
                <a:effectLst/>
                <a:latin typeface="Arial" panose="020B0604020202020204" pitchFamily="34" charset="0"/>
              </a:rPr>
              <a:t> Which dishes/cuisines you are more fond of?</a:t>
            </a:r>
          </a:p>
          <a:p>
            <a:pPr rtl="0" fontAlgn="base">
              <a:spcBef>
                <a:spcPts val="0"/>
              </a:spcBef>
              <a:spcAft>
                <a:spcPts val="0"/>
              </a:spcAft>
              <a:buFont typeface="+mj-lt"/>
              <a:buAutoNum type="arabicPeriod"/>
            </a:pPr>
            <a:r>
              <a:rPr lang="en-US" sz="1200" b="0" i="0" u="none" strike="noStrike" dirty="0">
                <a:solidFill>
                  <a:srgbClr val="252525"/>
                </a:solidFill>
                <a:effectLst/>
                <a:latin typeface="Arial" panose="020B0604020202020204" pitchFamily="34" charset="0"/>
              </a:rPr>
              <a:t> Do you order food online?</a:t>
            </a:r>
          </a:p>
          <a:p>
            <a:pPr rtl="0" fontAlgn="base">
              <a:spcBef>
                <a:spcPts val="0"/>
              </a:spcBef>
              <a:spcAft>
                <a:spcPts val="0"/>
              </a:spcAft>
              <a:buFont typeface="+mj-lt"/>
              <a:buAutoNum type="arabicPeriod"/>
            </a:pPr>
            <a:r>
              <a:rPr lang="en-US" sz="1200" b="0" i="0" u="none" strike="noStrike" dirty="0">
                <a:solidFill>
                  <a:srgbClr val="252525"/>
                </a:solidFill>
                <a:effectLst/>
                <a:latin typeface="Arial" panose="020B0604020202020204" pitchFamily="34" charset="0"/>
              </a:rPr>
              <a:t> Which apps do you use to order food online?</a:t>
            </a:r>
          </a:p>
          <a:p>
            <a:pPr rtl="0" fontAlgn="base">
              <a:spcBef>
                <a:spcPts val="0"/>
              </a:spcBef>
              <a:spcAft>
                <a:spcPts val="0"/>
              </a:spcAft>
              <a:buFont typeface="+mj-lt"/>
              <a:buAutoNum type="arabicPeriod"/>
            </a:pPr>
            <a:r>
              <a:rPr lang="en-US" sz="1200" b="0" i="0" u="none" strike="noStrike" dirty="0">
                <a:solidFill>
                  <a:srgbClr val="252525"/>
                </a:solidFill>
                <a:effectLst/>
                <a:latin typeface="Arial" panose="020B0604020202020204" pitchFamily="34" charset="0"/>
              </a:rPr>
              <a:t> How often do you order food online?</a:t>
            </a:r>
          </a:p>
          <a:p>
            <a:pPr rtl="0" fontAlgn="base">
              <a:spcBef>
                <a:spcPts val="0"/>
              </a:spcBef>
              <a:spcAft>
                <a:spcPts val="0"/>
              </a:spcAft>
              <a:buFont typeface="+mj-lt"/>
              <a:buAutoNum type="arabicPeriod"/>
            </a:pPr>
            <a:r>
              <a:rPr lang="en-US" sz="1200" b="0" i="0" u="none" strike="noStrike" dirty="0">
                <a:solidFill>
                  <a:srgbClr val="252525"/>
                </a:solidFill>
                <a:effectLst/>
                <a:latin typeface="Arial" panose="020B0604020202020204" pitchFamily="34" charset="0"/>
              </a:rPr>
              <a:t> What all problems do you face while ordering food online?</a:t>
            </a:r>
          </a:p>
          <a:p>
            <a:pPr rtl="0" fontAlgn="base">
              <a:spcBef>
                <a:spcPts val="0"/>
              </a:spcBef>
              <a:spcAft>
                <a:spcPts val="0"/>
              </a:spcAft>
              <a:buFont typeface="+mj-lt"/>
              <a:buAutoNum type="arabicPeriod"/>
            </a:pPr>
            <a:r>
              <a:rPr lang="en-US" sz="1200" b="0" i="0" u="none" strike="noStrike" dirty="0">
                <a:solidFill>
                  <a:srgbClr val="252525"/>
                </a:solidFill>
                <a:effectLst/>
                <a:latin typeface="Arial" panose="020B0604020202020204" pitchFamily="34" charset="0"/>
              </a:rPr>
              <a:t> What is your preferred mode of payment while using these services?</a:t>
            </a:r>
          </a:p>
          <a:p>
            <a:pPr rtl="0" fontAlgn="base">
              <a:spcBef>
                <a:spcPts val="0"/>
              </a:spcBef>
              <a:spcAft>
                <a:spcPts val="0"/>
              </a:spcAft>
              <a:buFont typeface="+mj-lt"/>
              <a:buAutoNum type="arabicPeriod"/>
            </a:pPr>
            <a:r>
              <a:rPr lang="en-US" sz="1200" b="0" i="0" u="none" strike="noStrike" dirty="0">
                <a:solidFill>
                  <a:srgbClr val="252525"/>
                </a:solidFill>
                <a:effectLst/>
                <a:latin typeface="Arial" panose="020B0604020202020204" pitchFamily="34" charset="0"/>
              </a:rPr>
              <a:t> Is Any feature that you like the most from the current food delivery brands available in the market?</a:t>
            </a:r>
          </a:p>
          <a:p>
            <a:pPr rtl="0" fontAlgn="base">
              <a:spcBef>
                <a:spcPts val="0"/>
              </a:spcBef>
              <a:spcAft>
                <a:spcPts val="0"/>
              </a:spcAft>
              <a:buFont typeface="+mj-lt"/>
              <a:buAutoNum type="arabicPeriod"/>
            </a:pPr>
            <a:r>
              <a:rPr lang="en-US" sz="1200" b="0" i="0" u="none" strike="noStrike" dirty="0">
                <a:solidFill>
                  <a:srgbClr val="252525"/>
                </a:solidFill>
                <a:effectLst/>
                <a:latin typeface="Arial" panose="020B0604020202020204" pitchFamily="34" charset="0"/>
              </a:rPr>
              <a:t> Any feature which you find useless or you use least from the current food delivery brands available in the market?</a:t>
            </a:r>
          </a:p>
          <a:p>
            <a:pPr rtl="0" fontAlgn="base">
              <a:spcBef>
                <a:spcPts val="0"/>
              </a:spcBef>
              <a:spcAft>
                <a:spcPts val="0"/>
              </a:spcAft>
              <a:buFont typeface="+mj-lt"/>
              <a:buAutoNum type="arabicPeriod"/>
            </a:pPr>
            <a:r>
              <a:rPr lang="en-US" sz="1200" b="0" i="0" u="none" strike="noStrike" dirty="0">
                <a:solidFill>
                  <a:srgbClr val="252525"/>
                </a:solidFill>
                <a:effectLst/>
                <a:latin typeface="Arial" panose="020B0604020202020204" pitchFamily="34" charset="0"/>
              </a:rPr>
              <a:t> What would be your basic expectations while ordering food online?</a:t>
            </a:r>
          </a:p>
          <a:p>
            <a:pPr rtl="0" fontAlgn="base">
              <a:spcBef>
                <a:spcPts val="0"/>
              </a:spcBef>
              <a:spcAft>
                <a:spcPts val="0"/>
              </a:spcAft>
              <a:buFont typeface="+mj-lt"/>
              <a:buAutoNum type="arabicPeriod"/>
            </a:pPr>
            <a:r>
              <a:rPr lang="en-US" sz="1200" b="0" i="0" u="none" strike="noStrike" dirty="0">
                <a:solidFill>
                  <a:srgbClr val="252525"/>
                </a:solidFill>
                <a:effectLst/>
                <a:latin typeface="Arial" panose="020B0604020202020204" pitchFamily="34" charset="0"/>
              </a:rPr>
              <a:t> Would you trust the quality of the food that is prepared at the restaurant?</a:t>
            </a:r>
          </a:p>
          <a:p>
            <a:pPr rtl="0" fontAlgn="base">
              <a:spcBef>
                <a:spcPts val="0"/>
              </a:spcBef>
              <a:spcAft>
                <a:spcPts val="0"/>
              </a:spcAft>
              <a:buFont typeface="+mj-lt"/>
              <a:buAutoNum type="arabicPeriod"/>
            </a:pPr>
            <a:r>
              <a:rPr lang="en-US" sz="1200" b="0" i="0" u="none" strike="noStrike" dirty="0">
                <a:solidFill>
                  <a:srgbClr val="252525"/>
                </a:solidFill>
                <a:effectLst/>
                <a:latin typeface="Arial" panose="020B0604020202020204" pitchFamily="34" charset="0"/>
              </a:rPr>
              <a:t> Would you like to subscribe to additional types of services on this platform (membership at nominal fees, home-cooked foods, dine-in facilities, customization, etc.)?</a:t>
            </a:r>
          </a:p>
          <a:p>
            <a:pPr rtl="0" fontAlgn="base">
              <a:spcBef>
                <a:spcPts val="0"/>
              </a:spcBef>
              <a:spcAft>
                <a:spcPts val="0"/>
              </a:spcAft>
              <a:buFont typeface="+mj-lt"/>
              <a:buAutoNum type="arabicPeriod"/>
            </a:pPr>
            <a:r>
              <a:rPr lang="en-US" sz="1200" b="0" i="0" u="none" strike="noStrike" dirty="0">
                <a:solidFill>
                  <a:srgbClr val="252525"/>
                </a:solidFill>
                <a:effectLst/>
                <a:latin typeface="Arial" panose="020B0604020202020204" pitchFamily="34" charset="0"/>
              </a:rPr>
              <a:t> What motivates you to order food online or use these types of platforms?</a:t>
            </a:r>
          </a:p>
          <a:p>
            <a:pPr fontAlgn="base">
              <a:buFont typeface="+mj-lt"/>
              <a:buAutoNum type="arabicPeriod"/>
            </a:pPr>
            <a:r>
              <a:rPr lang="en-US" sz="1200" b="0" i="0" u="none" strike="noStrike" dirty="0">
                <a:solidFill>
                  <a:srgbClr val="252525"/>
                </a:solidFill>
                <a:effectLst/>
                <a:latin typeface="Arial" panose="020B0604020202020204" pitchFamily="34" charset="0"/>
              </a:rPr>
              <a:t> Problems that you would have faced while ordering food online</a:t>
            </a:r>
          </a:p>
          <a:p>
            <a:pPr fontAlgn="base">
              <a:buFont typeface="+mj-lt"/>
              <a:buAutoNum type="arabicPeriod"/>
            </a:pPr>
            <a:r>
              <a:rPr lang="en-US" sz="1200" b="0" i="0" u="none" strike="noStrike" dirty="0">
                <a:solidFill>
                  <a:srgbClr val="000000"/>
                </a:solidFill>
                <a:effectLst/>
                <a:latin typeface="Arial" panose="020B0604020202020204" pitchFamily="34" charset="0"/>
              </a:rPr>
              <a:t> Do you find swiggy/</a:t>
            </a:r>
            <a:r>
              <a:rPr lang="en-US" sz="1200" b="0" i="0" u="none" strike="noStrike" dirty="0" err="1">
                <a:solidFill>
                  <a:srgbClr val="000000"/>
                </a:solidFill>
                <a:effectLst/>
                <a:latin typeface="Arial" panose="020B0604020202020204" pitchFamily="34" charset="0"/>
              </a:rPr>
              <a:t>zomato</a:t>
            </a:r>
            <a:r>
              <a:rPr lang="en-US" sz="1200" b="0" i="0" u="none" strike="noStrike" dirty="0">
                <a:solidFill>
                  <a:srgbClr val="000000"/>
                </a:solidFill>
                <a:effectLst/>
                <a:latin typeface="Arial" panose="020B0604020202020204" pitchFamily="34" charset="0"/>
              </a:rPr>
              <a:t> is less transparent in price compared to the restaurant menu? </a:t>
            </a:r>
            <a:endParaRPr lang="en-US" sz="1200" b="0" i="0" u="none" strike="noStrike" dirty="0">
              <a:solidFill>
                <a:srgbClr val="252525"/>
              </a:solidFill>
              <a:effectLst/>
              <a:latin typeface="Arial" panose="020B0604020202020204" pitchFamily="34" charset="0"/>
            </a:endParaRPr>
          </a:p>
          <a:p>
            <a:pPr rtl="0" fontAlgn="base">
              <a:spcBef>
                <a:spcPts val="0"/>
              </a:spcBef>
              <a:spcAft>
                <a:spcPts val="0"/>
              </a:spcAft>
            </a:pPr>
            <a:endParaRPr lang="en-US" sz="1200" b="0" i="0" u="none" strike="noStrike" dirty="0">
              <a:solidFill>
                <a:srgbClr val="252525"/>
              </a:solidFill>
              <a:effectLst/>
              <a:latin typeface="Arial" panose="020B0604020202020204" pitchFamily="34" charset="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89"/>
        <p:cNvGrpSpPr/>
        <p:nvPr/>
      </p:nvGrpSpPr>
      <p:grpSpPr>
        <a:xfrm>
          <a:off x="0" y="0"/>
          <a:ext cx="0" cy="0"/>
          <a:chOff x="0" y="0"/>
          <a:chExt cx="0" cy="0"/>
        </a:xfrm>
      </p:grpSpPr>
      <p:sp>
        <p:nvSpPr>
          <p:cNvPr id="690" name="Google Shape;690;p44"/>
          <p:cNvSpPr txBox="1">
            <a:spLocks noGrp="1"/>
          </p:cNvSpPr>
          <p:nvPr>
            <p:ph type="title"/>
          </p:nvPr>
        </p:nvSpPr>
        <p:spPr>
          <a:xfrm>
            <a:off x="316676" y="121975"/>
            <a:ext cx="7239000" cy="3825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1100"/>
              <a:buFont typeface="Arial"/>
              <a:buNone/>
            </a:pPr>
            <a:r>
              <a:rPr lang="en-IN" dirty="0"/>
              <a:t>Interviews Analysis</a:t>
            </a:r>
            <a:endParaRPr dirty="0"/>
          </a:p>
        </p:txBody>
      </p:sp>
      <p:graphicFrame>
        <p:nvGraphicFramePr>
          <p:cNvPr id="3" name="Table 3">
            <a:extLst>
              <a:ext uri="{FF2B5EF4-FFF2-40B4-BE49-F238E27FC236}">
                <a16:creationId xmlns:a16="http://schemas.microsoft.com/office/drawing/2014/main" id="{6AD036ED-5F67-1690-3E98-2A130D50565F}"/>
              </a:ext>
            </a:extLst>
          </p:cNvPr>
          <p:cNvGraphicFramePr>
            <a:graphicFrameLocks noGrp="1"/>
          </p:cNvGraphicFramePr>
          <p:nvPr>
            <p:extLst>
              <p:ext uri="{D42A27DB-BD31-4B8C-83A1-F6EECF244321}">
                <p14:modId xmlns:p14="http://schemas.microsoft.com/office/powerpoint/2010/main" val="4234446913"/>
              </p:ext>
            </p:extLst>
          </p:nvPr>
        </p:nvGraphicFramePr>
        <p:xfrm>
          <a:off x="274320" y="1242060"/>
          <a:ext cx="8595360" cy="3804286"/>
        </p:xfrm>
        <a:graphic>
          <a:graphicData uri="http://schemas.openxmlformats.org/drawingml/2006/table">
            <a:tbl>
              <a:tblPr firstRow="1" bandRow="1">
                <a:tableStyleId>{ADEF916E-E4ED-461B-B27E-FC02062E6889}</a:tableStyleId>
              </a:tblPr>
              <a:tblGrid>
                <a:gridCol w="2552845">
                  <a:extLst>
                    <a:ext uri="{9D8B030D-6E8A-4147-A177-3AD203B41FA5}">
                      <a16:colId xmlns:a16="http://schemas.microsoft.com/office/drawing/2014/main" val="1352800233"/>
                    </a:ext>
                  </a:extLst>
                </a:gridCol>
                <a:gridCol w="3345035">
                  <a:extLst>
                    <a:ext uri="{9D8B030D-6E8A-4147-A177-3AD203B41FA5}">
                      <a16:colId xmlns:a16="http://schemas.microsoft.com/office/drawing/2014/main" val="2830984340"/>
                    </a:ext>
                  </a:extLst>
                </a:gridCol>
                <a:gridCol w="2697480">
                  <a:extLst>
                    <a:ext uri="{9D8B030D-6E8A-4147-A177-3AD203B41FA5}">
                      <a16:colId xmlns:a16="http://schemas.microsoft.com/office/drawing/2014/main" val="2885374013"/>
                    </a:ext>
                  </a:extLst>
                </a:gridCol>
              </a:tblGrid>
              <a:tr h="439103">
                <a:tc>
                  <a:txBody>
                    <a:bodyPr/>
                    <a:lstStyle/>
                    <a:p>
                      <a:pPr algn="ctr"/>
                      <a:r>
                        <a:rPr lang="en-IN" b="1" dirty="0">
                          <a:solidFill>
                            <a:schemeClr val="tx1"/>
                          </a:solidFill>
                        </a:rPr>
                        <a:t>Question</a:t>
                      </a:r>
                    </a:p>
                  </a:txBody>
                  <a:tcPr/>
                </a:tc>
                <a:tc>
                  <a:txBody>
                    <a:bodyPr/>
                    <a:lstStyle/>
                    <a:p>
                      <a:pPr algn="ctr"/>
                      <a:r>
                        <a:rPr lang="en-IN" b="1" dirty="0">
                          <a:solidFill>
                            <a:schemeClr val="tx1"/>
                          </a:solidFill>
                        </a:rPr>
                        <a:t>Data Collected</a:t>
                      </a:r>
                    </a:p>
                  </a:txBody>
                  <a:tcPr/>
                </a:tc>
                <a:tc>
                  <a:txBody>
                    <a:bodyPr/>
                    <a:lstStyle/>
                    <a:p>
                      <a:pPr algn="ctr"/>
                      <a:r>
                        <a:rPr lang="en-IN" b="1" dirty="0">
                          <a:solidFill>
                            <a:schemeClr val="tx1"/>
                          </a:solidFill>
                        </a:rPr>
                        <a:t>Hypothesis</a:t>
                      </a:r>
                    </a:p>
                  </a:txBody>
                  <a:tcPr/>
                </a:tc>
                <a:extLst>
                  <a:ext uri="{0D108BD9-81ED-4DB2-BD59-A6C34878D82A}">
                    <a16:rowId xmlns:a16="http://schemas.microsoft.com/office/drawing/2014/main" val="2041009305"/>
                  </a:ext>
                </a:extLst>
              </a:tr>
              <a:tr h="439103">
                <a:tc>
                  <a:txBody>
                    <a:bodyPr/>
                    <a:lstStyle/>
                    <a:p>
                      <a:pPr algn="ctr"/>
                      <a:r>
                        <a:rPr lang="en-US" sz="1200" b="0" i="0" u="none" strike="noStrike" cap="none" dirty="0">
                          <a:solidFill>
                            <a:srgbClr val="000000"/>
                          </a:solidFill>
                          <a:effectLst/>
                          <a:latin typeface="Arial"/>
                          <a:ea typeface="Arial"/>
                          <a:cs typeface="Arial"/>
                          <a:sym typeface="Arial"/>
                        </a:rPr>
                        <a:t>What do you do for a living?</a:t>
                      </a:r>
                      <a:endParaRPr lang="en-IN" sz="1200" dirty="0"/>
                    </a:p>
                  </a:txBody>
                  <a:tcPr/>
                </a:tc>
                <a:tc>
                  <a:txBody>
                    <a:bodyPr/>
                    <a:lstStyle/>
                    <a:p>
                      <a:pPr algn="ctr"/>
                      <a:r>
                        <a:rPr lang="en-IN" sz="1200" b="0" dirty="0"/>
                        <a:t>8 People – Job</a:t>
                      </a:r>
                    </a:p>
                    <a:p>
                      <a:pPr algn="ctr"/>
                      <a:r>
                        <a:rPr lang="en-IN" sz="1200" b="0" dirty="0"/>
                        <a:t>2 People - Business</a:t>
                      </a:r>
                    </a:p>
                  </a:txBody>
                  <a:tcPr/>
                </a:tc>
                <a:tc>
                  <a:txBody>
                    <a:bodyPr/>
                    <a:lstStyle/>
                    <a:p>
                      <a:pPr algn="ctr"/>
                      <a:r>
                        <a:rPr lang="en-IN" sz="1200" dirty="0"/>
                        <a:t>-</a:t>
                      </a:r>
                    </a:p>
                  </a:txBody>
                  <a:tcPr/>
                </a:tc>
                <a:extLst>
                  <a:ext uri="{0D108BD9-81ED-4DB2-BD59-A6C34878D82A}">
                    <a16:rowId xmlns:a16="http://schemas.microsoft.com/office/drawing/2014/main" val="818711183"/>
                  </a:ext>
                </a:extLst>
              </a:tr>
              <a:tr h="439103">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b="0" i="0" u="none" strike="noStrike" dirty="0">
                          <a:solidFill>
                            <a:srgbClr val="252525"/>
                          </a:solidFill>
                          <a:effectLst/>
                          <a:latin typeface="Arial" panose="020B0604020202020204" pitchFamily="34" charset="0"/>
                        </a:rPr>
                        <a:t>What are your food preferences? (Veg/Non-Veg)</a:t>
                      </a:r>
                    </a:p>
                  </a:txBody>
                  <a:tcPr/>
                </a:tc>
                <a:tc>
                  <a:txBody>
                    <a:bodyPr/>
                    <a:lstStyle/>
                    <a:p>
                      <a:pPr algn="ctr"/>
                      <a:r>
                        <a:rPr lang="en-IN" sz="1200" b="0" dirty="0"/>
                        <a:t>7 People – Non Veg</a:t>
                      </a:r>
                    </a:p>
                    <a:p>
                      <a:pPr algn="ctr"/>
                      <a:r>
                        <a:rPr lang="en-IN" sz="1200" b="0" dirty="0"/>
                        <a:t>3 People – Veg</a:t>
                      </a:r>
                    </a:p>
                  </a:txBody>
                  <a:tcPr/>
                </a:tc>
                <a:tc>
                  <a:txBody>
                    <a:bodyPr/>
                    <a:lstStyle/>
                    <a:p>
                      <a:pPr algn="ctr"/>
                      <a:r>
                        <a:rPr lang="en-IN" sz="1200" dirty="0"/>
                        <a:t>-</a:t>
                      </a:r>
                    </a:p>
                  </a:txBody>
                  <a:tcPr/>
                </a:tc>
                <a:extLst>
                  <a:ext uri="{0D108BD9-81ED-4DB2-BD59-A6C34878D82A}">
                    <a16:rowId xmlns:a16="http://schemas.microsoft.com/office/drawing/2014/main" val="654086992"/>
                  </a:ext>
                </a:extLst>
              </a:tr>
              <a:tr h="439103">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b="0" i="0" u="none" strike="noStrike" dirty="0">
                          <a:solidFill>
                            <a:srgbClr val="252525"/>
                          </a:solidFill>
                          <a:effectLst/>
                          <a:latin typeface="Arial" panose="020B0604020202020204" pitchFamily="34" charset="0"/>
                        </a:rPr>
                        <a:t>Which dishes/cuisines you are more fond of?</a:t>
                      </a:r>
                    </a:p>
                  </a:txBody>
                  <a:tcPr/>
                </a:tc>
                <a:tc>
                  <a:txBody>
                    <a:bodyPr/>
                    <a:lstStyle/>
                    <a:p>
                      <a:pPr algn="ctr"/>
                      <a:r>
                        <a:rPr lang="en-IN" sz="1200" dirty="0"/>
                        <a:t>Chinese, Indian, Mexican, Mughlai</a:t>
                      </a: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IN" sz="1200" dirty="0"/>
                        <a:t>-</a:t>
                      </a:r>
                    </a:p>
                    <a:p>
                      <a:endParaRPr lang="en-IN" sz="1200" dirty="0"/>
                    </a:p>
                  </a:txBody>
                  <a:tcPr/>
                </a:tc>
                <a:extLst>
                  <a:ext uri="{0D108BD9-81ED-4DB2-BD59-A6C34878D82A}">
                    <a16:rowId xmlns:a16="http://schemas.microsoft.com/office/drawing/2014/main" val="616756596"/>
                  </a:ext>
                </a:extLst>
              </a:tr>
              <a:tr h="439103">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b="0" i="0" u="none" strike="noStrike" dirty="0">
                          <a:solidFill>
                            <a:srgbClr val="252525"/>
                          </a:solidFill>
                          <a:effectLst/>
                          <a:latin typeface="Arial" panose="020B0604020202020204" pitchFamily="34" charset="0"/>
                        </a:rPr>
                        <a:t>Do you order food online?</a:t>
                      </a:r>
                    </a:p>
                  </a:txBody>
                  <a:tcPr/>
                </a:tc>
                <a:tc>
                  <a:txBody>
                    <a:bodyPr/>
                    <a:lstStyle/>
                    <a:p>
                      <a:pPr algn="ctr"/>
                      <a:r>
                        <a:rPr lang="en-IN" sz="1200" dirty="0"/>
                        <a:t>10 People - Yes</a:t>
                      </a:r>
                    </a:p>
                  </a:txBody>
                  <a:tcPr/>
                </a:tc>
                <a:tc>
                  <a:txBody>
                    <a:bodyPr/>
                    <a:lstStyle/>
                    <a:p>
                      <a:pPr algn="ctr"/>
                      <a:r>
                        <a:rPr lang="en-US" sz="1200" b="0" i="0" u="none" strike="noStrike" dirty="0">
                          <a:solidFill>
                            <a:srgbClr val="E72D40"/>
                          </a:solidFill>
                          <a:effectLst/>
                          <a:latin typeface="Arial" panose="020B0604020202020204" pitchFamily="34" charset="0"/>
                        </a:rPr>
                        <a:t>Maps Hypothesis 1</a:t>
                      </a:r>
                      <a:endParaRPr lang="en-IN" sz="1200" dirty="0"/>
                    </a:p>
                  </a:txBody>
                  <a:tcPr/>
                </a:tc>
                <a:extLst>
                  <a:ext uri="{0D108BD9-81ED-4DB2-BD59-A6C34878D82A}">
                    <a16:rowId xmlns:a16="http://schemas.microsoft.com/office/drawing/2014/main" val="1977483221"/>
                  </a:ext>
                </a:extLst>
              </a:tr>
              <a:tr h="439103">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b="0" i="0" u="none" strike="noStrike" dirty="0">
                          <a:solidFill>
                            <a:srgbClr val="252525"/>
                          </a:solidFill>
                          <a:effectLst/>
                          <a:latin typeface="Arial" panose="020B0604020202020204" pitchFamily="34" charset="0"/>
                        </a:rPr>
                        <a:t>Which apps do you use to order food online?</a:t>
                      </a:r>
                    </a:p>
                  </a:txBody>
                  <a:tcPr/>
                </a:tc>
                <a:tc>
                  <a:txBody>
                    <a:bodyPr/>
                    <a:lstStyle/>
                    <a:p>
                      <a:pPr algn="ctr"/>
                      <a:r>
                        <a:rPr lang="en-IN" sz="1200" b="0" dirty="0"/>
                        <a:t>5 People – </a:t>
                      </a:r>
                      <a:r>
                        <a:rPr lang="en-IN" sz="1200" b="0" dirty="0" err="1"/>
                        <a:t>Swiggy</a:t>
                      </a:r>
                      <a:endParaRPr lang="en-IN" sz="1200" b="0" dirty="0"/>
                    </a:p>
                    <a:p>
                      <a:pPr algn="ctr"/>
                      <a:r>
                        <a:rPr lang="en-IN" sz="1200" b="0" dirty="0"/>
                        <a:t>5 People – Zomato</a:t>
                      </a:r>
                    </a:p>
                  </a:txBody>
                  <a:tcPr/>
                </a:tc>
                <a:tc>
                  <a:txBody>
                    <a:bodyPr/>
                    <a:lstStyle/>
                    <a:p>
                      <a:pPr algn="ctr"/>
                      <a:r>
                        <a:rPr lang="en-IN" sz="1200" dirty="0"/>
                        <a:t>-</a:t>
                      </a:r>
                    </a:p>
                  </a:txBody>
                  <a:tcPr/>
                </a:tc>
                <a:extLst>
                  <a:ext uri="{0D108BD9-81ED-4DB2-BD59-A6C34878D82A}">
                    <a16:rowId xmlns:a16="http://schemas.microsoft.com/office/drawing/2014/main" val="4010815281"/>
                  </a:ext>
                </a:extLst>
              </a:tr>
              <a:tr h="439103">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b="0" i="0" u="none" strike="noStrike" dirty="0">
                          <a:solidFill>
                            <a:srgbClr val="252525"/>
                          </a:solidFill>
                          <a:effectLst/>
                          <a:latin typeface="Arial" panose="020B0604020202020204" pitchFamily="34" charset="0"/>
                        </a:rPr>
                        <a:t>How often do you order food online?</a:t>
                      </a:r>
                    </a:p>
                  </a:txBody>
                  <a:tcPr/>
                </a:tc>
                <a:tc>
                  <a:txBody>
                    <a:bodyPr/>
                    <a:lstStyle/>
                    <a:p>
                      <a:pPr algn="ctr"/>
                      <a:r>
                        <a:rPr lang="en-IN" sz="1200" dirty="0"/>
                        <a:t>5 People – Once a week, 3 – More than once in a week, 2 – Once a month  </a:t>
                      </a:r>
                    </a:p>
                  </a:txBody>
                  <a:tcPr/>
                </a:tc>
                <a:tc>
                  <a:txBody>
                    <a:bodyPr/>
                    <a:lstStyle/>
                    <a:p>
                      <a:pPr algn="ctr"/>
                      <a:r>
                        <a:rPr lang="en-US" sz="1200" b="0" i="0" u="none" strike="noStrike" dirty="0">
                          <a:solidFill>
                            <a:srgbClr val="E72D40"/>
                          </a:solidFill>
                          <a:effectLst/>
                          <a:latin typeface="Arial" panose="020B0604020202020204" pitchFamily="34" charset="0"/>
                        </a:rPr>
                        <a:t>Maps Hypothesis 7</a:t>
                      </a:r>
                      <a:endParaRPr lang="en-IN" sz="1200" dirty="0"/>
                    </a:p>
                  </a:txBody>
                  <a:tcPr/>
                </a:tc>
                <a:extLst>
                  <a:ext uri="{0D108BD9-81ED-4DB2-BD59-A6C34878D82A}">
                    <a16:rowId xmlns:a16="http://schemas.microsoft.com/office/drawing/2014/main" val="2834940175"/>
                  </a:ext>
                </a:extLst>
              </a:tr>
              <a:tr h="307657">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b="0" i="0" u="none" strike="noStrike" dirty="0">
                          <a:solidFill>
                            <a:srgbClr val="252525"/>
                          </a:solidFill>
                          <a:effectLst/>
                          <a:latin typeface="Arial" panose="020B0604020202020204" pitchFamily="34" charset="0"/>
                        </a:rPr>
                        <a:t> What all problems do you face while ordering food online?</a:t>
                      </a:r>
                    </a:p>
                  </a:txBody>
                  <a:tcPr/>
                </a:tc>
                <a:tc>
                  <a:txBody>
                    <a:bodyPr/>
                    <a:lstStyle/>
                    <a:p>
                      <a:pPr algn="ctr"/>
                      <a:r>
                        <a:rPr lang="en-IN" sz="1200" dirty="0"/>
                        <a:t>Food Tracking Issues , Lot of Options Given, Payment Issues, Food Quality, Packaging, </a:t>
                      </a:r>
                      <a:r>
                        <a:rPr lang="en-IN" sz="1200" b="0" i="0" u="none" strike="noStrike" cap="none" dirty="0">
                          <a:solidFill>
                            <a:srgbClr val="000000"/>
                          </a:solidFill>
                          <a:effectLst/>
                          <a:latin typeface="Arial"/>
                          <a:ea typeface="Arial"/>
                          <a:cs typeface="Arial"/>
                          <a:sym typeface="Arial"/>
                        </a:rPr>
                        <a:t>Delay in Delivery</a:t>
                      </a:r>
                      <a:endParaRPr lang="en-IN" sz="1200" dirty="0"/>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b="0" i="0" u="none" strike="noStrike" dirty="0">
                          <a:solidFill>
                            <a:srgbClr val="E72D40"/>
                          </a:solidFill>
                          <a:effectLst/>
                          <a:latin typeface="Arial" panose="020B0604020202020204" pitchFamily="34" charset="0"/>
                        </a:rPr>
                        <a:t>Maps Hypothesis 4</a:t>
                      </a:r>
                      <a:endParaRPr lang="en-US" sz="1200" b="0" i="0" u="none" strike="noStrike" dirty="0">
                        <a:solidFill>
                          <a:srgbClr val="000000"/>
                        </a:solidFill>
                        <a:effectLst/>
                        <a:latin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b="0" i="0" u="none" strike="noStrike" dirty="0">
                          <a:solidFill>
                            <a:srgbClr val="E72D40"/>
                          </a:solidFill>
                          <a:effectLst/>
                          <a:latin typeface="Arial" panose="020B0604020202020204" pitchFamily="34" charset="0"/>
                        </a:rPr>
                        <a:t>Maps Hypothesis 10</a:t>
                      </a:r>
                      <a:endParaRPr lang="en-IN" sz="1200" dirty="0"/>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b="0" i="0" u="none" strike="noStrike" dirty="0">
                          <a:solidFill>
                            <a:srgbClr val="E72D40"/>
                          </a:solidFill>
                          <a:effectLst/>
                          <a:latin typeface="Arial" panose="020B0604020202020204" pitchFamily="34" charset="0"/>
                        </a:rPr>
                        <a:t>Maps Hypothesis 12</a:t>
                      </a:r>
                      <a:endParaRPr lang="en-IN" sz="1200" dirty="0"/>
                    </a:p>
                  </a:txBody>
                  <a:tcPr/>
                </a:tc>
                <a:extLst>
                  <a:ext uri="{0D108BD9-81ED-4DB2-BD59-A6C34878D82A}">
                    <a16:rowId xmlns:a16="http://schemas.microsoft.com/office/drawing/2014/main" val="4061155123"/>
                  </a:ext>
                </a:extLst>
              </a:tr>
            </a:tbl>
          </a:graphicData>
        </a:graphic>
      </p:graphicFrame>
      <p:sp>
        <p:nvSpPr>
          <p:cNvPr id="4" name="Google Shape;705;p46">
            <a:extLst>
              <a:ext uri="{FF2B5EF4-FFF2-40B4-BE49-F238E27FC236}">
                <a16:creationId xmlns:a16="http://schemas.microsoft.com/office/drawing/2014/main" id="{0B250418-67ED-5FDB-FDCD-41DAC1234032}"/>
              </a:ext>
            </a:extLst>
          </p:cNvPr>
          <p:cNvSpPr txBox="1"/>
          <p:nvPr/>
        </p:nvSpPr>
        <p:spPr>
          <a:xfrm>
            <a:off x="53340" y="725805"/>
            <a:ext cx="9090660" cy="516255"/>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US" dirty="0">
                <a:solidFill>
                  <a:srgbClr val="FF0000"/>
                </a:solidFill>
                <a:latin typeface="Calibri"/>
                <a:ea typeface="Calibri"/>
                <a:cs typeface="Calibri"/>
                <a:sym typeface="Calibri"/>
              </a:rPr>
              <a:t>A total number of 10 People were been approached for this Interviewed who were not been part of the Survey Responses</a:t>
            </a:r>
          </a:p>
        </p:txBody>
      </p:sp>
    </p:spTree>
    <p:extLst>
      <p:ext uri="{BB962C8B-B14F-4D97-AF65-F5344CB8AC3E}">
        <p14:creationId xmlns:p14="http://schemas.microsoft.com/office/powerpoint/2010/main" val="33937360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89"/>
        <p:cNvGrpSpPr/>
        <p:nvPr/>
      </p:nvGrpSpPr>
      <p:grpSpPr>
        <a:xfrm>
          <a:off x="0" y="0"/>
          <a:ext cx="0" cy="0"/>
          <a:chOff x="0" y="0"/>
          <a:chExt cx="0" cy="0"/>
        </a:xfrm>
      </p:grpSpPr>
      <p:sp>
        <p:nvSpPr>
          <p:cNvPr id="690" name="Google Shape;690;p44"/>
          <p:cNvSpPr txBox="1">
            <a:spLocks noGrp="1"/>
          </p:cNvSpPr>
          <p:nvPr>
            <p:ph type="title"/>
          </p:nvPr>
        </p:nvSpPr>
        <p:spPr>
          <a:xfrm>
            <a:off x="316676" y="121975"/>
            <a:ext cx="7239000" cy="3825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1100"/>
              <a:buFont typeface="Arial"/>
              <a:buNone/>
            </a:pPr>
            <a:r>
              <a:rPr lang="en-IN" dirty="0"/>
              <a:t>Interviews Analysis</a:t>
            </a:r>
            <a:endParaRPr dirty="0"/>
          </a:p>
        </p:txBody>
      </p:sp>
      <p:graphicFrame>
        <p:nvGraphicFramePr>
          <p:cNvPr id="3" name="Table 3">
            <a:extLst>
              <a:ext uri="{FF2B5EF4-FFF2-40B4-BE49-F238E27FC236}">
                <a16:creationId xmlns:a16="http://schemas.microsoft.com/office/drawing/2014/main" id="{6AD036ED-5F67-1690-3E98-2A130D50565F}"/>
              </a:ext>
            </a:extLst>
          </p:cNvPr>
          <p:cNvGraphicFramePr>
            <a:graphicFrameLocks noGrp="1"/>
          </p:cNvGraphicFramePr>
          <p:nvPr>
            <p:extLst>
              <p:ext uri="{D42A27DB-BD31-4B8C-83A1-F6EECF244321}">
                <p14:modId xmlns:p14="http://schemas.microsoft.com/office/powerpoint/2010/main" val="3350040924"/>
              </p:ext>
            </p:extLst>
          </p:nvPr>
        </p:nvGraphicFramePr>
        <p:xfrm>
          <a:off x="274320" y="1012450"/>
          <a:ext cx="8595360" cy="3870960"/>
        </p:xfrm>
        <a:graphic>
          <a:graphicData uri="http://schemas.openxmlformats.org/drawingml/2006/table">
            <a:tbl>
              <a:tblPr firstRow="1" bandRow="1">
                <a:tableStyleId>{ADEF916E-E4ED-461B-B27E-FC02062E6889}</a:tableStyleId>
              </a:tblPr>
              <a:tblGrid>
                <a:gridCol w="2552845">
                  <a:extLst>
                    <a:ext uri="{9D8B030D-6E8A-4147-A177-3AD203B41FA5}">
                      <a16:colId xmlns:a16="http://schemas.microsoft.com/office/drawing/2014/main" val="1352800233"/>
                    </a:ext>
                  </a:extLst>
                </a:gridCol>
                <a:gridCol w="3497435">
                  <a:extLst>
                    <a:ext uri="{9D8B030D-6E8A-4147-A177-3AD203B41FA5}">
                      <a16:colId xmlns:a16="http://schemas.microsoft.com/office/drawing/2014/main" val="2830984340"/>
                    </a:ext>
                  </a:extLst>
                </a:gridCol>
                <a:gridCol w="2545080">
                  <a:extLst>
                    <a:ext uri="{9D8B030D-6E8A-4147-A177-3AD203B41FA5}">
                      <a16:colId xmlns:a16="http://schemas.microsoft.com/office/drawing/2014/main" val="2885374013"/>
                    </a:ext>
                  </a:extLst>
                </a:gridCol>
              </a:tblGrid>
              <a:tr h="439103">
                <a:tc>
                  <a:txBody>
                    <a:bodyPr/>
                    <a:lstStyle/>
                    <a:p>
                      <a:pPr algn="ctr"/>
                      <a:r>
                        <a:rPr lang="en-US" sz="1200" b="0" i="0" u="none" strike="noStrike" dirty="0">
                          <a:solidFill>
                            <a:srgbClr val="252525"/>
                          </a:solidFill>
                          <a:effectLst/>
                          <a:latin typeface="Arial" panose="020B0604020202020204" pitchFamily="34" charset="0"/>
                        </a:rPr>
                        <a:t>What is your preferred mode of payment while using these services?</a:t>
                      </a:r>
                      <a:endParaRPr lang="en-IN" sz="1200" b="0" dirty="0">
                        <a:solidFill>
                          <a:schemeClr val="tx1"/>
                        </a:solidFill>
                      </a:endParaRPr>
                    </a:p>
                  </a:txBody>
                  <a:tcPr/>
                </a:tc>
                <a:tc>
                  <a:txBody>
                    <a:bodyPr/>
                    <a:lstStyle/>
                    <a:p>
                      <a:pPr algn="ctr"/>
                      <a:r>
                        <a:rPr lang="en-IN" sz="1200" b="0" dirty="0">
                          <a:solidFill>
                            <a:schemeClr val="tx1"/>
                          </a:solidFill>
                        </a:rPr>
                        <a:t>6 People – UPI, 3 – Cards, 1 - Cash </a:t>
                      </a: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b="0" i="0" u="none" strike="noStrike" dirty="0">
                          <a:solidFill>
                            <a:srgbClr val="E72D40"/>
                          </a:solidFill>
                          <a:effectLst/>
                          <a:latin typeface="Arial" panose="020B0604020202020204" pitchFamily="34" charset="0"/>
                        </a:rPr>
                        <a:t>Maps Hypothesis 8</a:t>
                      </a:r>
                      <a:endParaRPr lang="en-IN" sz="1200" dirty="0"/>
                    </a:p>
                  </a:txBody>
                  <a:tcPr/>
                </a:tc>
                <a:extLst>
                  <a:ext uri="{0D108BD9-81ED-4DB2-BD59-A6C34878D82A}">
                    <a16:rowId xmlns:a16="http://schemas.microsoft.com/office/drawing/2014/main" val="2041009305"/>
                  </a:ext>
                </a:extLst>
              </a:tr>
              <a:tr h="439103">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b="0" i="0" u="none" strike="noStrike" dirty="0">
                          <a:solidFill>
                            <a:srgbClr val="252525"/>
                          </a:solidFill>
                          <a:effectLst/>
                          <a:latin typeface="Arial" panose="020B0604020202020204" pitchFamily="34" charset="0"/>
                        </a:rPr>
                        <a:t>Is Any feature that you like the most from the current food delivery brands available in the market?</a:t>
                      </a:r>
                    </a:p>
                  </a:txBody>
                  <a:tcPr/>
                </a:tc>
                <a:tc>
                  <a:txBody>
                    <a:bodyPr/>
                    <a:lstStyle/>
                    <a:p>
                      <a:pPr algn="ctr"/>
                      <a:r>
                        <a:rPr lang="en-IN" sz="1200" b="0" dirty="0"/>
                        <a:t>Restaurants and Cuisines Listed, Tracking System, Easy select options (Food Qty Add, Veg/Non Veg, Menus Available), Offers Section</a:t>
                      </a:r>
                    </a:p>
                  </a:txBody>
                  <a:tcPr/>
                </a:tc>
                <a:tc>
                  <a:txBody>
                    <a:bodyPr/>
                    <a:lstStyle/>
                    <a:p>
                      <a:pPr algn="ctr"/>
                      <a:r>
                        <a:rPr lang="en-IN" sz="1200" b="0" dirty="0"/>
                        <a:t>-</a:t>
                      </a:r>
                    </a:p>
                  </a:txBody>
                  <a:tcPr/>
                </a:tc>
                <a:extLst>
                  <a:ext uri="{0D108BD9-81ED-4DB2-BD59-A6C34878D82A}">
                    <a16:rowId xmlns:a16="http://schemas.microsoft.com/office/drawing/2014/main" val="818711183"/>
                  </a:ext>
                </a:extLst>
              </a:tr>
              <a:tr h="439103">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b="0" i="0" u="none" strike="noStrike" dirty="0">
                          <a:solidFill>
                            <a:srgbClr val="252525"/>
                          </a:solidFill>
                          <a:effectLst/>
                          <a:latin typeface="Arial" panose="020B0604020202020204" pitchFamily="34" charset="0"/>
                        </a:rPr>
                        <a:t>Any feature which have used least from the current food delivery brands available in the market?</a:t>
                      </a:r>
                    </a:p>
                  </a:txBody>
                  <a:tcPr/>
                </a:tc>
                <a:tc>
                  <a:txBody>
                    <a:bodyPr/>
                    <a:lstStyle/>
                    <a:p>
                      <a:pPr algn="ctr"/>
                      <a:r>
                        <a:rPr lang="en-IN" sz="1200" b="0" dirty="0"/>
                        <a:t>Dine in Options, Most of them said Not sure </a:t>
                      </a:r>
                    </a:p>
                    <a:p>
                      <a:pPr algn="ctr"/>
                      <a:r>
                        <a:rPr lang="en-IN" sz="1200" b="0" dirty="0"/>
                        <a:t>or aware of it, Nothing</a:t>
                      </a:r>
                    </a:p>
                  </a:txBody>
                  <a:tcPr/>
                </a:tc>
                <a:tc>
                  <a:txBody>
                    <a:bodyPr/>
                    <a:lstStyle/>
                    <a:p>
                      <a:pPr algn="ctr"/>
                      <a:r>
                        <a:rPr lang="en-IN" sz="1200" b="0" dirty="0"/>
                        <a:t>-</a:t>
                      </a:r>
                    </a:p>
                  </a:txBody>
                  <a:tcPr/>
                </a:tc>
                <a:extLst>
                  <a:ext uri="{0D108BD9-81ED-4DB2-BD59-A6C34878D82A}">
                    <a16:rowId xmlns:a16="http://schemas.microsoft.com/office/drawing/2014/main" val="654086992"/>
                  </a:ext>
                </a:extLst>
              </a:tr>
              <a:tr h="439103">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b="0" i="0" u="none" strike="noStrike" dirty="0">
                          <a:solidFill>
                            <a:srgbClr val="252525"/>
                          </a:solidFill>
                          <a:effectLst/>
                          <a:latin typeface="Arial" panose="020B0604020202020204" pitchFamily="34" charset="0"/>
                        </a:rPr>
                        <a:t>What would be your basic expectations while ordering food online?</a:t>
                      </a:r>
                    </a:p>
                  </a:txBody>
                  <a:tcPr/>
                </a:tc>
                <a:tc>
                  <a:txBody>
                    <a:bodyPr/>
                    <a:lstStyle/>
                    <a:p>
                      <a:pPr algn="ctr"/>
                      <a:r>
                        <a:rPr lang="en-IN" sz="1200" b="0" dirty="0"/>
                        <a:t>Good Quality Food, Packaging, Quick Service, Offers, No glitch while using the app,</a:t>
                      </a:r>
                      <a:r>
                        <a:rPr lang="en-IN" sz="1400" b="0" i="0" u="none" strike="noStrike" cap="none" dirty="0">
                          <a:solidFill>
                            <a:srgbClr val="000000"/>
                          </a:solidFill>
                          <a:effectLst/>
                          <a:latin typeface="Arial"/>
                          <a:ea typeface="Arial"/>
                          <a:cs typeface="Arial"/>
                          <a:sym typeface="Arial"/>
                        </a:rPr>
                        <a:t> </a:t>
                      </a:r>
                      <a:r>
                        <a:rPr lang="en-IN" sz="1200" b="0" i="0" u="none" strike="noStrike" cap="none" dirty="0">
                          <a:solidFill>
                            <a:srgbClr val="000000"/>
                          </a:solidFill>
                          <a:effectLst/>
                          <a:latin typeface="Arial"/>
                          <a:ea typeface="Arial"/>
                          <a:cs typeface="Arial"/>
                          <a:sym typeface="Arial"/>
                        </a:rPr>
                        <a:t>Hot &amp; Good packed food </a:t>
                      </a:r>
                      <a:endParaRPr lang="en-IN" sz="1200" b="0" dirty="0"/>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b="0" i="0" u="none" strike="noStrike" dirty="0">
                          <a:solidFill>
                            <a:srgbClr val="E72D40"/>
                          </a:solidFill>
                          <a:effectLst/>
                          <a:latin typeface="Arial" panose="020B0604020202020204" pitchFamily="34" charset="0"/>
                        </a:rPr>
                        <a:t>Maps Hypothesis 5</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b="0" i="0" u="none" strike="noStrike" dirty="0">
                          <a:solidFill>
                            <a:srgbClr val="E72D40"/>
                          </a:solidFill>
                          <a:effectLst/>
                          <a:latin typeface="Arial" panose="020B0604020202020204" pitchFamily="34" charset="0"/>
                        </a:rPr>
                        <a:t>Maps Hypothesis 11</a:t>
                      </a:r>
                      <a:endParaRPr lang="en-IN" sz="1200" b="0" dirty="0"/>
                    </a:p>
                    <a:p>
                      <a:endParaRPr lang="en-IN" sz="1200" b="0" dirty="0"/>
                    </a:p>
                  </a:txBody>
                  <a:tcPr/>
                </a:tc>
                <a:extLst>
                  <a:ext uri="{0D108BD9-81ED-4DB2-BD59-A6C34878D82A}">
                    <a16:rowId xmlns:a16="http://schemas.microsoft.com/office/drawing/2014/main" val="616756596"/>
                  </a:ext>
                </a:extLst>
              </a:tr>
              <a:tr h="577273">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b="0" i="0" u="none" strike="noStrike" dirty="0">
                          <a:solidFill>
                            <a:srgbClr val="252525"/>
                          </a:solidFill>
                          <a:effectLst/>
                          <a:latin typeface="Arial" panose="020B0604020202020204" pitchFamily="34" charset="0"/>
                        </a:rPr>
                        <a:t>Would you trust the quality of the food that is prepared at the restaurant?</a:t>
                      </a:r>
                    </a:p>
                  </a:txBody>
                  <a:tcPr/>
                </a:tc>
                <a:tc>
                  <a:txBody>
                    <a:bodyPr/>
                    <a:lstStyle/>
                    <a:p>
                      <a:pPr algn="ctr"/>
                      <a:r>
                        <a:rPr lang="en-IN" sz="1200" b="0" dirty="0"/>
                        <a:t>6 People – Yes</a:t>
                      </a:r>
                    </a:p>
                    <a:p>
                      <a:pPr algn="ctr"/>
                      <a:r>
                        <a:rPr lang="en-IN" sz="1200" b="0" dirty="0"/>
                        <a:t>2 People - Not so sure</a:t>
                      </a:r>
                    </a:p>
                    <a:p>
                      <a:pPr algn="ctr"/>
                      <a:r>
                        <a:rPr lang="en-IN" sz="1200" b="0" dirty="0"/>
                        <a:t>2 People - No</a:t>
                      </a: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b="0" i="0" u="none" strike="noStrike" dirty="0">
                          <a:solidFill>
                            <a:srgbClr val="E72D40"/>
                          </a:solidFill>
                          <a:effectLst/>
                          <a:latin typeface="Arial" panose="020B0604020202020204" pitchFamily="34" charset="0"/>
                        </a:rPr>
                        <a:t>Maps Hypothesis 5</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b="0" i="0" u="none" strike="noStrike" dirty="0">
                          <a:solidFill>
                            <a:srgbClr val="E72D40"/>
                          </a:solidFill>
                          <a:effectLst/>
                          <a:latin typeface="Arial" panose="020B0604020202020204" pitchFamily="34" charset="0"/>
                        </a:rPr>
                        <a:t>Maps Hypothesis 9</a:t>
                      </a:r>
                      <a:endParaRPr lang="en-IN" sz="1200" dirty="0"/>
                    </a:p>
                    <a:p>
                      <a:pPr algn="ctr"/>
                      <a:endParaRPr lang="en-IN" sz="1200" b="0" dirty="0"/>
                    </a:p>
                  </a:txBody>
                  <a:tcPr/>
                </a:tc>
                <a:extLst>
                  <a:ext uri="{0D108BD9-81ED-4DB2-BD59-A6C34878D82A}">
                    <a16:rowId xmlns:a16="http://schemas.microsoft.com/office/drawing/2014/main" val="1977483221"/>
                  </a:ext>
                </a:extLst>
              </a:tr>
              <a:tr h="439103">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b="0" i="0" u="none" strike="noStrike" dirty="0">
                          <a:solidFill>
                            <a:srgbClr val="252525"/>
                          </a:solidFill>
                          <a:effectLst/>
                          <a:latin typeface="Arial" panose="020B0604020202020204" pitchFamily="34" charset="0"/>
                        </a:rPr>
                        <a:t>Would you like to subscribe to additional types of services on this platform</a:t>
                      </a:r>
                    </a:p>
                  </a:txBody>
                  <a:tcPr/>
                </a:tc>
                <a:tc>
                  <a:txBody>
                    <a:bodyPr/>
                    <a:lstStyle/>
                    <a:p>
                      <a:pPr algn="ctr"/>
                      <a:r>
                        <a:rPr lang="en-IN" sz="1200" b="0" dirty="0">
                          <a:solidFill>
                            <a:schemeClr val="tx1"/>
                          </a:solidFill>
                        </a:rPr>
                        <a:t>9 People – No</a:t>
                      </a:r>
                    </a:p>
                    <a:p>
                      <a:pPr algn="ctr"/>
                      <a:r>
                        <a:rPr lang="en-IN" sz="1200" b="0" dirty="0">
                          <a:solidFill>
                            <a:schemeClr val="tx1"/>
                          </a:solidFill>
                        </a:rPr>
                        <a:t>1 People – Maybe look after it</a:t>
                      </a: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b="0" i="0" u="none" strike="noStrike" dirty="0">
                          <a:solidFill>
                            <a:schemeClr val="tx1"/>
                          </a:solidFill>
                          <a:effectLst/>
                          <a:latin typeface="Arial" panose="020B0604020202020204" pitchFamily="34" charset="0"/>
                        </a:rPr>
                        <a:t>-</a:t>
                      </a:r>
                      <a:endParaRPr lang="en-IN" sz="1200" b="0" dirty="0">
                        <a:solidFill>
                          <a:schemeClr val="tx1"/>
                        </a:solidFill>
                      </a:endParaRPr>
                    </a:p>
                  </a:txBody>
                  <a:tcPr/>
                </a:tc>
                <a:extLst>
                  <a:ext uri="{0D108BD9-81ED-4DB2-BD59-A6C34878D82A}">
                    <a16:rowId xmlns:a16="http://schemas.microsoft.com/office/drawing/2014/main" val="338158670"/>
                  </a:ext>
                </a:extLst>
              </a:tr>
            </a:tbl>
          </a:graphicData>
        </a:graphic>
      </p:graphicFrame>
    </p:spTree>
    <p:extLst>
      <p:ext uri="{BB962C8B-B14F-4D97-AF65-F5344CB8AC3E}">
        <p14:creationId xmlns:p14="http://schemas.microsoft.com/office/powerpoint/2010/main" val="31712514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89"/>
        <p:cNvGrpSpPr/>
        <p:nvPr/>
      </p:nvGrpSpPr>
      <p:grpSpPr>
        <a:xfrm>
          <a:off x="0" y="0"/>
          <a:ext cx="0" cy="0"/>
          <a:chOff x="0" y="0"/>
          <a:chExt cx="0" cy="0"/>
        </a:xfrm>
      </p:grpSpPr>
      <p:sp>
        <p:nvSpPr>
          <p:cNvPr id="690" name="Google Shape;690;p44"/>
          <p:cNvSpPr txBox="1">
            <a:spLocks noGrp="1"/>
          </p:cNvSpPr>
          <p:nvPr>
            <p:ph type="title"/>
          </p:nvPr>
        </p:nvSpPr>
        <p:spPr>
          <a:xfrm>
            <a:off x="316676" y="121975"/>
            <a:ext cx="7239000" cy="3825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1100"/>
              <a:buFont typeface="Arial"/>
              <a:buNone/>
            </a:pPr>
            <a:r>
              <a:rPr lang="en-IN" dirty="0"/>
              <a:t>Interviews Analysis</a:t>
            </a:r>
            <a:endParaRPr dirty="0"/>
          </a:p>
        </p:txBody>
      </p:sp>
      <p:graphicFrame>
        <p:nvGraphicFramePr>
          <p:cNvPr id="3" name="Table 3">
            <a:extLst>
              <a:ext uri="{FF2B5EF4-FFF2-40B4-BE49-F238E27FC236}">
                <a16:creationId xmlns:a16="http://schemas.microsoft.com/office/drawing/2014/main" id="{6AD036ED-5F67-1690-3E98-2A130D50565F}"/>
              </a:ext>
            </a:extLst>
          </p:cNvPr>
          <p:cNvGraphicFramePr>
            <a:graphicFrameLocks noGrp="1"/>
          </p:cNvGraphicFramePr>
          <p:nvPr>
            <p:extLst>
              <p:ext uri="{D42A27DB-BD31-4B8C-83A1-F6EECF244321}">
                <p14:modId xmlns:p14="http://schemas.microsoft.com/office/powerpoint/2010/main" val="1314604498"/>
              </p:ext>
            </p:extLst>
          </p:nvPr>
        </p:nvGraphicFramePr>
        <p:xfrm>
          <a:off x="274320" y="1473517"/>
          <a:ext cx="8595360" cy="1920240"/>
        </p:xfrm>
        <a:graphic>
          <a:graphicData uri="http://schemas.openxmlformats.org/drawingml/2006/table">
            <a:tbl>
              <a:tblPr firstRow="1" bandRow="1">
                <a:tableStyleId>{ADEF916E-E4ED-461B-B27E-FC02062E6889}</a:tableStyleId>
              </a:tblPr>
              <a:tblGrid>
                <a:gridCol w="2552845">
                  <a:extLst>
                    <a:ext uri="{9D8B030D-6E8A-4147-A177-3AD203B41FA5}">
                      <a16:colId xmlns:a16="http://schemas.microsoft.com/office/drawing/2014/main" val="1352800233"/>
                    </a:ext>
                  </a:extLst>
                </a:gridCol>
                <a:gridCol w="3809855">
                  <a:extLst>
                    <a:ext uri="{9D8B030D-6E8A-4147-A177-3AD203B41FA5}">
                      <a16:colId xmlns:a16="http://schemas.microsoft.com/office/drawing/2014/main" val="2830984340"/>
                    </a:ext>
                  </a:extLst>
                </a:gridCol>
                <a:gridCol w="2232660">
                  <a:extLst>
                    <a:ext uri="{9D8B030D-6E8A-4147-A177-3AD203B41FA5}">
                      <a16:colId xmlns:a16="http://schemas.microsoft.com/office/drawing/2014/main" val="2885374013"/>
                    </a:ext>
                  </a:extLst>
                </a:gridCol>
              </a:tblGrid>
              <a:tr h="439103">
                <a:tc>
                  <a:txBody>
                    <a:bodyPr/>
                    <a:lstStyle/>
                    <a:p>
                      <a:pPr algn="ctr"/>
                      <a:r>
                        <a:rPr lang="en-US" sz="1200" b="0" i="0" u="none" strike="noStrike" dirty="0">
                          <a:solidFill>
                            <a:srgbClr val="252525"/>
                          </a:solidFill>
                          <a:effectLst/>
                          <a:latin typeface="Arial" panose="020B0604020202020204" pitchFamily="34" charset="0"/>
                        </a:rPr>
                        <a:t>What motivates you to order food online or use these types of platforms?</a:t>
                      </a:r>
                      <a:endParaRPr lang="en-IN" sz="1200" b="0" dirty="0">
                        <a:solidFill>
                          <a:schemeClr val="tx1"/>
                        </a:solidFill>
                      </a:endParaRPr>
                    </a:p>
                  </a:txBody>
                  <a:tcPr/>
                </a:tc>
                <a:tc>
                  <a:txBody>
                    <a:bodyPr/>
                    <a:lstStyle/>
                    <a:p>
                      <a:pPr algn="ctr"/>
                      <a:r>
                        <a:rPr lang="en-IN" sz="1200" b="0" dirty="0">
                          <a:solidFill>
                            <a:schemeClr val="tx1"/>
                          </a:solidFill>
                        </a:rPr>
                        <a:t>Quick Services, Offers, Lot Of Options Available to decide, </a:t>
                      </a:r>
                      <a:r>
                        <a:rPr lang="en-IN" sz="1200" b="0" i="0" u="none" strike="noStrike" cap="none" dirty="0">
                          <a:solidFill>
                            <a:srgbClr val="000000"/>
                          </a:solidFill>
                          <a:effectLst/>
                          <a:latin typeface="Arial"/>
                          <a:ea typeface="Arial"/>
                          <a:cs typeface="Arial"/>
                          <a:sym typeface="Arial"/>
                        </a:rPr>
                        <a:t>Convenience, Avoid Cooking</a:t>
                      </a:r>
                      <a:endParaRPr lang="en-IN" sz="1200" b="0" dirty="0">
                        <a:solidFill>
                          <a:schemeClr val="tx1"/>
                        </a:solidFill>
                      </a:endParaRP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b="0" i="0" u="none" strike="noStrike" dirty="0">
                          <a:solidFill>
                            <a:srgbClr val="E72D40"/>
                          </a:solidFill>
                          <a:effectLst/>
                          <a:latin typeface="Arial" panose="020B0604020202020204" pitchFamily="34" charset="0"/>
                        </a:rPr>
                        <a:t>Maps Hypothesis 11</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b="0" i="0" u="none" strike="noStrike" dirty="0">
                          <a:solidFill>
                            <a:srgbClr val="E72D40"/>
                          </a:solidFill>
                          <a:effectLst/>
                          <a:latin typeface="Arial" panose="020B0604020202020204" pitchFamily="34" charset="0"/>
                        </a:rPr>
                        <a:t>Maps Hypothesis 12</a:t>
                      </a:r>
                      <a:endParaRPr lang="en-IN" sz="1200" b="0" dirty="0"/>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IN" sz="1200" dirty="0"/>
                    </a:p>
                  </a:txBody>
                  <a:tcPr/>
                </a:tc>
                <a:extLst>
                  <a:ext uri="{0D108BD9-81ED-4DB2-BD59-A6C34878D82A}">
                    <a16:rowId xmlns:a16="http://schemas.microsoft.com/office/drawing/2014/main" val="2041009305"/>
                  </a:ext>
                </a:extLst>
              </a:tr>
              <a:tr h="439103">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b="0" i="0" u="none" strike="noStrike" dirty="0">
                          <a:solidFill>
                            <a:srgbClr val="252525"/>
                          </a:solidFill>
                          <a:effectLst/>
                          <a:latin typeface="Arial" panose="020B0604020202020204" pitchFamily="34" charset="0"/>
                        </a:rPr>
                        <a:t>Problems that you would have faced while ordering food online</a:t>
                      </a:r>
                    </a:p>
                  </a:txBody>
                  <a:tcPr/>
                </a:tc>
                <a:tc>
                  <a:txBody>
                    <a:bodyPr/>
                    <a:lstStyle/>
                    <a:p>
                      <a:pPr algn="ctr"/>
                      <a:r>
                        <a:rPr lang="en-IN" sz="1200" b="0" dirty="0"/>
                        <a:t>Payment Issues(Payment deducted but order not confirmed), Qty(People can eat) info is not appropriate, Prices are high compared to restaurant </a:t>
                      </a: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b="0" i="0" u="none" strike="noStrike" dirty="0">
                          <a:solidFill>
                            <a:srgbClr val="E72D40"/>
                          </a:solidFill>
                          <a:effectLst/>
                          <a:latin typeface="Arial" panose="020B0604020202020204" pitchFamily="34" charset="0"/>
                        </a:rPr>
                        <a:t>Maps Hypothesis 12</a:t>
                      </a:r>
                      <a:endParaRPr lang="en-IN" sz="1200" b="0" dirty="0"/>
                    </a:p>
                  </a:txBody>
                  <a:tcPr/>
                </a:tc>
                <a:extLst>
                  <a:ext uri="{0D108BD9-81ED-4DB2-BD59-A6C34878D82A}">
                    <a16:rowId xmlns:a16="http://schemas.microsoft.com/office/drawing/2014/main" val="818711183"/>
                  </a:ext>
                </a:extLst>
              </a:tr>
              <a:tr h="439103">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b="0" i="0" u="none" strike="noStrike" dirty="0">
                          <a:solidFill>
                            <a:srgbClr val="000000"/>
                          </a:solidFill>
                          <a:effectLst/>
                          <a:latin typeface="Arial" panose="020B0604020202020204" pitchFamily="34" charset="0"/>
                        </a:rPr>
                        <a:t>Do you find swiggy/</a:t>
                      </a:r>
                      <a:r>
                        <a:rPr lang="en-US" sz="1200" b="0" i="0" u="none" strike="noStrike" dirty="0" err="1">
                          <a:solidFill>
                            <a:srgbClr val="000000"/>
                          </a:solidFill>
                          <a:effectLst/>
                          <a:latin typeface="Arial" panose="020B0604020202020204" pitchFamily="34" charset="0"/>
                        </a:rPr>
                        <a:t>zomato</a:t>
                      </a:r>
                      <a:r>
                        <a:rPr lang="en-US" sz="1200" b="0" i="0" u="none" strike="noStrike" dirty="0">
                          <a:solidFill>
                            <a:srgbClr val="000000"/>
                          </a:solidFill>
                          <a:effectLst/>
                          <a:latin typeface="Arial" panose="020B0604020202020204" pitchFamily="34" charset="0"/>
                        </a:rPr>
                        <a:t> is less transparent in price compared to the restaurant menu? </a:t>
                      </a:r>
                      <a:endParaRPr lang="en-US" sz="1200" b="0" i="0" u="none" strike="noStrike" dirty="0">
                        <a:solidFill>
                          <a:srgbClr val="252525"/>
                        </a:solidFill>
                        <a:effectLst/>
                        <a:latin typeface="Arial" panose="020B0604020202020204" pitchFamily="34" charset="0"/>
                      </a:endParaRPr>
                    </a:p>
                  </a:txBody>
                  <a:tcPr/>
                </a:tc>
                <a:tc>
                  <a:txBody>
                    <a:bodyPr/>
                    <a:lstStyle/>
                    <a:p>
                      <a:pPr algn="ctr"/>
                      <a:r>
                        <a:rPr lang="en-IN" sz="1200" b="0" dirty="0"/>
                        <a:t>10 People - Yes</a:t>
                      </a: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b="0" i="0" u="none" strike="noStrike" dirty="0">
                          <a:solidFill>
                            <a:srgbClr val="E72D40"/>
                          </a:solidFill>
                          <a:effectLst/>
                          <a:latin typeface="Arial" panose="020B0604020202020204" pitchFamily="34" charset="0"/>
                        </a:rPr>
                        <a:t>Maps Hypothesis 12</a:t>
                      </a:r>
                      <a:endParaRPr lang="en-IN" sz="1200" b="0" dirty="0"/>
                    </a:p>
                    <a:p>
                      <a:pPr algn="ctr"/>
                      <a:endParaRPr lang="en-IN" sz="1200" b="0" dirty="0"/>
                    </a:p>
                  </a:txBody>
                  <a:tcPr/>
                </a:tc>
                <a:extLst>
                  <a:ext uri="{0D108BD9-81ED-4DB2-BD59-A6C34878D82A}">
                    <a16:rowId xmlns:a16="http://schemas.microsoft.com/office/drawing/2014/main" val="654086992"/>
                  </a:ext>
                </a:extLst>
              </a:tr>
            </a:tbl>
          </a:graphicData>
        </a:graphic>
      </p:graphicFrame>
    </p:spTree>
    <p:extLst>
      <p:ext uri="{BB962C8B-B14F-4D97-AF65-F5344CB8AC3E}">
        <p14:creationId xmlns:p14="http://schemas.microsoft.com/office/powerpoint/2010/main" val="13573097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sp>
        <p:nvSpPr>
          <p:cNvPr id="699" name="Google Shape;699;p45"/>
          <p:cNvSpPr txBox="1">
            <a:spLocks noGrp="1"/>
          </p:cNvSpPr>
          <p:nvPr>
            <p:ph type="title"/>
          </p:nvPr>
        </p:nvSpPr>
        <p:spPr>
          <a:xfrm>
            <a:off x="618150" y="2232650"/>
            <a:ext cx="7907700" cy="5625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IN"/>
              <a:t>Part 3: Business Model Canvas</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703"/>
        <p:cNvGrpSpPr/>
        <p:nvPr/>
      </p:nvGrpSpPr>
      <p:grpSpPr>
        <a:xfrm>
          <a:off x="0" y="0"/>
          <a:ext cx="0" cy="0"/>
          <a:chOff x="0" y="0"/>
          <a:chExt cx="0" cy="0"/>
        </a:xfrm>
      </p:grpSpPr>
      <p:sp>
        <p:nvSpPr>
          <p:cNvPr id="704" name="Google Shape;704;p46"/>
          <p:cNvSpPr txBox="1">
            <a:spLocks noGrp="1"/>
          </p:cNvSpPr>
          <p:nvPr>
            <p:ph type="title"/>
          </p:nvPr>
        </p:nvSpPr>
        <p:spPr>
          <a:xfrm>
            <a:off x="316679" y="121966"/>
            <a:ext cx="3735900" cy="3825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2400"/>
              <a:buFont typeface="Proxima Nova"/>
              <a:buNone/>
            </a:pPr>
            <a:r>
              <a:rPr lang="en-IN"/>
              <a:t>Business Model Analysis</a:t>
            </a:r>
            <a:endParaRPr/>
          </a:p>
        </p:txBody>
      </p:sp>
      <p:sp>
        <p:nvSpPr>
          <p:cNvPr id="705" name="Google Shape;705;p46"/>
          <p:cNvSpPr txBox="1"/>
          <p:nvPr/>
        </p:nvSpPr>
        <p:spPr>
          <a:xfrm>
            <a:off x="555676" y="1087900"/>
            <a:ext cx="8245800" cy="1045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IN" sz="1800" dirty="0">
                <a:latin typeface="Calibri"/>
                <a:ea typeface="Calibri"/>
                <a:cs typeface="Calibri"/>
                <a:sym typeface="Calibri"/>
              </a:rPr>
              <a:t>Word File Attached Below :</a:t>
            </a:r>
            <a:endParaRPr lang="en-IN" sz="1800" i="1" dirty="0">
              <a:latin typeface="Calibri"/>
              <a:ea typeface="Calibri"/>
              <a:cs typeface="Calibri"/>
              <a:sym typeface="Calibri"/>
            </a:endParaRPr>
          </a:p>
          <a:p>
            <a:pPr marL="0" lvl="0" indent="0" algn="ctr" rtl="0">
              <a:lnSpc>
                <a:spcPct val="115000"/>
              </a:lnSpc>
              <a:spcBef>
                <a:spcPts val="0"/>
              </a:spcBef>
              <a:spcAft>
                <a:spcPts val="0"/>
              </a:spcAft>
              <a:buNone/>
            </a:pPr>
            <a:r>
              <a:rPr lang="en-IN" sz="1800" i="1" dirty="0">
                <a:latin typeface="Calibri"/>
                <a:ea typeface="Calibri"/>
                <a:cs typeface="Calibri"/>
                <a:sym typeface="Calibri"/>
                <a:hlinkClick r:id="rId3"/>
              </a:rPr>
              <a:t>https://drive.google.com/drive/folders/1sJeWvgsLWvsAS_x7KM_VsehisAiK47Km</a:t>
            </a:r>
            <a:endParaRPr lang="en-IN" sz="1800" i="1" dirty="0">
              <a:latin typeface="Calibri"/>
              <a:ea typeface="Calibri"/>
              <a:cs typeface="Calibri"/>
              <a:sym typeface="Calibri"/>
            </a:endParaRPr>
          </a:p>
          <a:p>
            <a:pPr marL="0" lvl="0" indent="0" algn="ctr" rtl="0">
              <a:lnSpc>
                <a:spcPct val="115000"/>
              </a:lnSpc>
              <a:spcBef>
                <a:spcPts val="0"/>
              </a:spcBef>
              <a:spcAft>
                <a:spcPts val="0"/>
              </a:spcAft>
              <a:buNone/>
            </a:pPr>
            <a:endParaRPr sz="1800" i="1" dirty="0">
              <a:latin typeface="Calibri"/>
              <a:ea typeface="Calibri"/>
              <a:cs typeface="Calibri"/>
              <a:sym typeface="Calibri"/>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710"/>
        <p:cNvGrpSpPr/>
        <p:nvPr/>
      </p:nvGrpSpPr>
      <p:grpSpPr>
        <a:xfrm>
          <a:off x="0" y="0"/>
          <a:ext cx="0" cy="0"/>
          <a:chOff x="0" y="0"/>
          <a:chExt cx="0" cy="0"/>
        </a:xfrm>
      </p:grpSpPr>
      <p:sp>
        <p:nvSpPr>
          <p:cNvPr id="711" name="Google Shape;711;p47"/>
          <p:cNvSpPr txBox="1">
            <a:spLocks noGrp="1"/>
          </p:cNvSpPr>
          <p:nvPr>
            <p:ph type="title"/>
          </p:nvPr>
        </p:nvSpPr>
        <p:spPr>
          <a:xfrm>
            <a:off x="618150" y="2232650"/>
            <a:ext cx="7907700" cy="5625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IN"/>
              <a:t>Part 4: Product Artefacts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29"/>
        <p:cNvGrpSpPr/>
        <p:nvPr/>
      </p:nvGrpSpPr>
      <p:grpSpPr>
        <a:xfrm>
          <a:off x="0" y="0"/>
          <a:ext cx="0" cy="0"/>
          <a:chOff x="0" y="0"/>
          <a:chExt cx="0" cy="0"/>
        </a:xfrm>
      </p:grpSpPr>
      <p:sp>
        <p:nvSpPr>
          <p:cNvPr id="630" name="Google Shape;630;p36"/>
          <p:cNvSpPr txBox="1">
            <a:spLocks noGrp="1"/>
          </p:cNvSpPr>
          <p:nvPr>
            <p:ph type="title"/>
          </p:nvPr>
        </p:nvSpPr>
        <p:spPr>
          <a:xfrm>
            <a:off x="618150" y="2232650"/>
            <a:ext cx="7907700" cy="5625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IN"/>
              <a:t>Part 1: Understanding the Market</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715"/>
        <p:cNvGrpSpPr/>
        <p:nvPr/>
      </p:nvGrpSpPr>
      <p:grpSpPr>
        <a:xfrm>
          <a:off x="0" y="0"/>
          <a:ext cx="0" cy="0"/>
          <a:chOff x="0" y="0"/>
          <a:chExt cx="0" cy="0"/>
        </a:xfrm>
      </p:grpSpPr>
      <p:sp>
        <p:nvSpPr>
          <p:cNvPr id="716" name="Google Shape;716;p48"/>
          <p:cNvSpPr txBox="1">
            <a:spLocks noGrp="1"/>
          </p:cNvSpPr>
          <p:nvPr>
            <p:ph type="title"/>
          </p:nvPr>
        </p:nvSpPr>
        <p:spPr>
          <a:xfrm>
            <a:off x="316679" y="111966"/>
            <a:ext cx="3735900" cy="3825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2400"/>
              <a:buFont typeface="Proxima Nova"/>
              <a:buNone/>
            </a:pPr>
            <a:r>
              <a:rPr lang="en-IN"/>
              <a:t>User Persona</a:t>
            </a:r>
            <a:endParaRPr/>
          </a:p>
        </p:txBody>
      </p:sp>
      <p:sp>
        <p:nvSpPr>
          <p:cNvPr id="2" name="Google Shape;705;p46">
            <a:extLst>
              <a:ext uri="{FF2B5EF4-FFF2-40B4-BE49-F238E27FC236}">
                <a16:creationId xmlns:a16="http://schemas.microsoft.com/office/drawing/2014/main" id="{E3460F42-7FF6-9546-8E7B-215516D9239F}"/>
              </a:ext>
            </a:extLst>
          </p:cNvPr>
          <p:cNvSpPr txBox="1"/>
          <p:nvPr/>
        </p:nvSpPr>
        <p:spPr>
          <a:xfrm>
            <a:off x="449100" y="1293120"/>
            <a:ext cx="8245800" cy="1045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IN" sz="1800" dirty="0">
                <a:latin typeface="Calibri"/>
                <a:ea typeface="Calibri"/>
                <a:cs typeface="Calibri"/>
                <a:sym typeface="Calibri"/>
              </a:rPr>
              <a:t>Word File Attached Below :</a:t>
            </a:r>
            <a:endParaRPr lang="en-IN" sz="1800" i="1" dirty="0">
              <a:latin typeface="Calibri"/>
              <a:ea typeface="Calibri"/>
              <a:cs typeface="Calibri"/>
              <a:sym typeface="Calibri"/>
            </a:endParaRPr>
          </a:p>
          <a:p>
            <a:pPr marL="0" lvl="0" indent="0" algn="ctr" rtl="0">
              <a:lnSpc>
                <a:spcPct val="115000"/>
              </a:lnSpc>
              <a:spcBef>
                <a:spcPts val="0"/>
              </a:spcBef>
              <a:spcAft>
                <a:spcPts val="0"/>
              </a:spcAft>
              <a:buNone/>
            </a:pPr>
            <a:r>
              <a:rPr lang="en-IN" sz="1800" i="1" dirty="0">
                <a:latin typeface="Calibri"/>
                <a:ea typeface="Calibri"/>
                <a:cs typeface="Calibri"/>
                <a:sym typeface="Calibri"/>
                <a:hlinkClick r:id="rId3"/>
              </a:rPr>
              <a:t>https://drive.google.com/drive/folders/1sJeWvgsLWvsAS_x7KM_VsehisAiK47Km</a:t>
            </a:r>
            <a:endParaRPr lang="en-IN" sz="1800" i="1" dirty="0">
              <a:latin typeface="Calibri"/>
              <a:ea typeface="Calibri"/>
              <a:cs typeface="Calibri"/>
              <a:sym typeface="Calibri"/>
            </a:endParaRPr>
          </a:p>
          <a:p>
            <a:pPr marL="0" lvl="0" indent="0" algn="ctr" rtl="0">
              <a:lnSpc>
                <a:spcPct val="115000"/>
              </a:lnSpc>
              <a:spcBef>
                <a:spcPts val="0"/>
              </a:spcBef>
              <a:spcAft>
                <a:spcPts val="0"/>
              </a:spcAft>
              <a:buNone/>
            </a:pPr>
            <a:endParaRPr sz="1800" i="1" dirty="0">
              <a:latin typeface="Calibri"/>
              <a:ea typeface="Calibri"/>
              <a:cs typeface="Calibri"/>
              <a:sym typeface="Calibri"/>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721"/>
        <p:cNvGrpSpPr/>
        <p:nvPr/>
      </p:nvGrpSpPr>
      <p:grpSpPr>
        <a:xfrm>
          <a:off x="0" y="0"/>
          <a:ext cx="0" cy="0"/>
          <a:chOff x="0" y="0"/>
          <a:chExt cx="0" cy="0"/>
        </a:xfrm>
      </p:grpSpPr>
      <p:sp>
        <p:nvSpPr>
          <p:cNvPr id="722" name="Google Shape;722;p49"/>
          <p:cNvSpPr txBox="1">
            <a:spLocks noGrp="1"/>
          </p:cNvSpPr>
          <p:nvPr>
            <p:ph type="title"/>
          </p:nvPr>
        </p:nvSpPr>
        <p:spPr>
          <a:xfrm>
            <a:off x="316679" y="111966"/>
            <a:ext cx="3735900" cy="3825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2400"/>
              <a:buFont typeface="Proxima Nova"/>
              <a:buNone/>
            </a:pPr>
            <a:r>
              <a:rPr lang="en-IN"/>
              <a:t>User Journey Map</a:t>
            </a:r>
            <a:endParaRPr/>
          </a:p>
        </p:txBody>
      </p:sp>
      <p:sp>
        <p:nvSpPr>
          <p:cNvPr id="2" name="Google Shape;705;p46">
            <a:extLst>
              <a:ext uri="{FF2B5EF4-FFF2-40B4-BE49-F238E27FC236}">
                <a16:creationId xmlns:a16="http://schemas.microsoft.com/office/drawing/2014/main" id="{E8209866-C4C7-A5EC-3E13-4E5F623BDC2E}"/>
              </a:ext>
            </a:extLst>
          </p:cNvPr>
          <p:cNvSpPr txBox="1"/>
          <p:nvPr/>
        </p:nvSpPr>
        <p:spPr>
          <a:xfrm>
            <a:off x="316679" y="1373391"/>
            <a:ext cx="8245800" cy="1045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IN" sz="1800" dirty="0">
                <a:latin typeface="Calibri"/>
                <a:ea typeface="Calibri"/>
                <a:cs typeface="Calibri"/>
                <a:sym typeface="Calibri"/>
              </a:rPr>
              <a:t>Word File Attached Below :</a:t>
            </a:r>
            <a:endParaRPr lang="en-IN" sz="1800" i="1" dirty="0">
              <a:latin typeface="Calibri"/>
              <a:ea typeface="Calibri"/>
              <a:cs typeface="Calibri"/>
              <a:sym typeface="Calibri"/>
            </a:endParaRPr>
          </a:p>
          <a:p>
            <a:pPr marL="0" lvl="0" indent="0" algn="ctr" rtl="0">
              <a:lnSpc>
                <a:spcPct val="115000"/>
              </a:lnSpc>
              <a:spcBef>
                <a:spcPts val="0"/>
              </a:spcBef>
              <a:spcAft>
                <a:spcPts val="0"/>
              </a:spcAft>
              <a:buNone/>
            </a:pPr>
            <a:r>
              <a:rPr lang="en-IN" sz="1800" i="1" dirty="0">
                <a:latin typeface="Calibri"/>
                <a:ea typeface="Calibri"/>
                <a:cs typeface="Calibri"/>
                <a:sym typeface="Calibri"/>
                <a:hlinkClick r:id="rId3"/>
              </a:rPr>
              <a:t>https://drive.google.com/drive/folders/1sJeWvgsLWvsAS_x7KM_VsehisAiK47Km</a:t>
            </a:r>
            <a:endParaRPr lang="en-IN" sz="1800" i="1" dirty="0">
              <a:latin typeface="Calibri"/>
              <a:ea typeface="Calibri"/>
              <a:cs typeface="Calibri"/>
              <a:sym typeface="Calibri"/>
            </a:endParaRPr>
          </a:p>
          <a:p>
            <a:pPr marL="0" lvl="0" indent="0" algn="ctr" rtl="0">
              <a:lnSpc>
                <a:spcPct val="115000"/>
              </a:lnSpc>
              <a:spcBef>
                <a:spcPts val="0"/>
              </a:spcBef>
              <a:spcAft>
                <a:spcPts val="0"/>
              </a:spcAft>
              <a:buNone/>
            </a:pPr>
            <a:endParaRPr sz="1800" i="1" dirty="0">
              <a:latin typeface="Calibri"/>
              <a:ea typeface="Calibri"/>
              <a:cs typeface="Calibri"/>
              <a:sym typeface="Calibri"/>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728"/>
        <p:cNvGrpSpPr/>
        <p:nvPr/>
      </p:nvGrpSpPr>
      <p:grpSpPr>
        <a:xfrm>
          <a:off x="0" y="0"/>
          <a:ext cx="0" cy="0"/>
          <a:chOff x="0" y="0"/>
          <a:chExt cx="0" cy="0"/>
        </a:xfrm>
      </p:grpSpPr>
      <p:sp>
        <p:nvSpPr>
          <p:cNvPr id="729" name="Google Shape;729;p50"/>
          <p:cNvSpPr txBox="1">
            <a:spLocks noGrp="1"/>
          </p:cNvSpPr>
          <p:nvPr>
            <p:ph type="title"/>
          </p:nvPr>
        </p:nvSpPr>
        <p:spPr>
          <a:xfrm>
            <a:off x="618150" y="2232650"/>
            <a:ext cx="7907700" cy="5625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IN"/>
              <a:t>Part 5: Minimum Viable Product Creation</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733"/>
        <p:cNvGrpSpPr/>
        <p:nvPr/>
      </p:nvGrpSpPr>
      <p:grpSpPr>
        <a:xfrm>
          <a:off x="0" y="0"/>
          <a:ext cx="0" cy="0"/>
          <a:chOff x="0" y="0"/>
          <a:chExt cx="0" cy="0"/>
        </a:xfrm>
      </p:grpSpPr>
      <p:sp>
        <p:nvSpPr>
          <p:cNvPr id="734" name="Google Shape;734;p51"/>
          <p:cNvSpPr txBox="1">
            <a:spLocks noGrp="1"/>
          </p:cNvSpPr>
          <p:nvPr>
            <p:ph type="title"/>
          </p:nvPr>
        </p:nvSpPr>
        <p:spPr>
          <a:xfrm>
            <a:off x="316679" y="121966"/>
            <a:ext cx="3735900" cy="3825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2400"/>
              <a:buFont typeface="Proxima Nova"/>
              <a:buNone/>
            </a:pPr>
            <a:r>
              <a:rPr lang="en-IN"/>
              <a:t>Features/Functionalities</a:t>
            </a:r>
            <a:endParaRPr/>
          </a:p>
        </p:txBody>
      </p:sp>
      <p:graphicFrame>
        <p:nvGraphicFramePr>
          <p:cNvPr id="2" name="Table 1">
            <a:extLst>
              <a:ext uri="{FF2B5EF4-FFF2-40B4-BE49-F238E27FC236}">
                <a16:creationId xmlns:a16="http://schemas.microsoft.com/office/drawing/2014/main" id="{528B0650-5B17-A255-3C7A-500468FED45C}"/>
              </a:ext>
            </a:extLst>
          </p:cNvPr>
          <p:cNvGraphicFramePr>
            <a:graphicFrameLocks noGrp="1"/>
          </p:cNvGraphicFramePr>
          <p:nvPr>
            <p:extLst>
              <p:ext uri="{D42A27DB-BD31-4B8C-83A1-F6EECF244321}">
                <p14:modId xmlns:p14="http://schemas.microsoft.com/office/powerpoint/2010/main" val="1100194303"/>
              </p:ext>
            </p:extLst>
          </p:nvPr>
        </p:nvGraphicFramePr>
        <p:xfrm>
          <a:off x="259080" y="995681"/>
          <a:ext cx="8503920" cy="3931029"/>
        </p:xfrm>
        <a:graphic>
          <a:graphicData uri="http://schemas.openxmlformats.org/drawingml/2006/table">
            <a:tbl>
              <a:tblPr/>
              <a:tblGrid>
                <a:gridCol w="1640110">
                  <a:extLst>
                    <a:ext uri="{9D8B030D-6E8A-4147-A177-3AD203B41FA5}">
                      <a16:colId xmlns:a16="http://schemas.microsoft.com/office/drawing/2014/main" val="1354106801"/>
                    </a:ext>
                  </a:extLst>
                </a:gridCol>
                <a:gridCol w="6863810">
                  <a:extLst>
                    <a:ext uri="{9D8B030D-6E8A-4147-A177-3AD203B41FA5}">
                      <a16:colId xmlns:a16="http://schemas.microsoft.com/office/drawing/2014/main" val="138083220"/>
                    </a:ext>
                  </a:extLst>
                </a:gridCol>
              </a:tblGrid>
              <a:tr h="385026">
                <a:tc>
                  <a:txBody>
                    <a:bodyPr/>
                    <a:lstStyle/>
                    <a:p>
                      <a:pPr algn="ctr" rtl="0" fontAlgn="t">
                        <a:spcBef>
                          <a:spcPts val="0"/>
                        </a:spcBef>
                        <a:spcAft>
                          <a:spcPts val="0"/>
                        </a:spcAft>
                      </a:pPr>
                      <a:r>
                        <a:rPr lang="en-IN" sz="1200" b="0" i="0" u="none" strike="noStrike" dirty="0">
                          <a:solidFill>
                            <a:srgbClr val="000000"/>
                          </a:solidFill>
                          <a:effectLst/>
                          <a:latin typeface="+mn-lt"/>
                        </a:rPr>
                        <a:t>Sign In/Up</a:t>
                      </a:r>
                      <a:endParaRPr lang="en-IN" sz="1200" dirty="0">
                        <a:effectLst/>
                        <a:latin typeface="+mn-lt"/>
                      </a:endParaRPr>
                    </a:p>
                  </a:txBody>
                  <a:tcPr marL="63593" marR="63593" marT="63593" marB="63593">
                    <a:lnL w="7620" cap="flat" cmpd="sng" algn="ctr">
                      <a:solidFill>
                        <a:srgbClr val="9E9E9E"/>
                      </a:solidFill>
                      <a:prstDash val="solid"/>
                      <a:round/>
                      <a:headEnd type="none" w="med" len="med"/>
                      <a:tailEnd type="none" w="med" len="med"/>
                    </a:lnL>
                    <a:lnR w="7620" cap="flat" cmpd="sng" algn="ctr">
                      <a:solidFill>
                        <a:srgbClr val="9E9E9E"/>
                      </a:solidFill>
                      <a:prstDash val="solid"/>
                      <a:round/>
                      <a:headEnd type="none" w="med" len="med"/>
                      <a:tailEnd type="none" w="med" len="med"/>
                    </a:lnR>
                    <a:lnT w="7620" cap="flat" cmpd="sng" algn="ctr">
                      <a:solidFill>
                        <a:srgbClr val="9E9E9E"/>
                      </a:solidFill>
                      <a:prstDash val="solid"/>
                      <a:round/>
                      <a:headEnd type="none" w="med" len="med"/>
                      <a:tailEnd type="none" w="med" len="med"/>
                    </a:lnT>
                    <a:lnB w="7620"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US" sz="1200" b="0" i="0" u="none" strike="noStrike">
                          <a:solidFill>
                            <a:srgbClr val="000000"/>
                          </a:solidFill>
                          <a:effectLst/>
                          <a:latin typeface="+mn-lt"/>
                        </a:rPr>
                        <a:t>Important and Basic Feature to start with the initial process</a:t>
                      </a:r>
                      <a:endParaRPr lang="en-US" sz="1200">
                        <a:effectLst/>
                        <a:latin typeface="+mn-lt"/>
                      </a:endParaRPr>
                    </a:p>
                  </a:txBody>
                  <a:tcPr marL="63593" marR="63593" marT="63593" marB="63593">
                    <a:lnL w="7620" cap="flat" cmpd="sng" algn="ctr">
                      <a:solidFill>
                        <a:srgbClr val="9E9E9E"/>
                      </a:solidFill>
                      <a:prstDash val="solid"/>
                      <a:round/>
                      <a:headEnd type="none" w="med" len="med"/>
                      <a:tailEnd type="none" w="med" len="med"/>
                    </a:lnL>
                    <a:lnR w="7620" cap="flat" cmpd="sng" algn="ctr">
                      <a:solidFill>
                        <a:srgbClr val="9E9E9E"/>
                      </a:solidFill>
                      <a:prstDash val="solid"/>
                      <a:round/>
                      <a:headEnd type="none" w="med" len="med"/>
                      <a:tailEnd type="none" w="med" len="med"/>
                    </a:lnR>
                    <a:lnT w="7620" cap="flat" cmpd="sng" algn="ctr">
                      <a:solidFill>
                        <a:srgbClr val="9E9E9E"/>
                      </a:solidFill>
                      <a:prstDash val="solid"/>
                      <a:round/>
                      <a:headEnd type="none" w="med" len="med"/>
                      <a:tailEnd type="none" w="med" len="med"/>
                    </a:lnT>
                    <a:lnB w="7620"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2807923362"/>
                  </a:ext>
                </a:extLst>
              </a:tr>
              <a:tr h="330022">
                <a:tc>
                  <a:txBody>
                    <a:bodyPr/>
                    <a:lstStyle/>
                    <a:p>
                      <a:pPr algn="ctr" rtl="0" fontAlgn="t">
                        <a:spcBef>
                          <a:spcPts val="0"/>
                        </a:spcBef>
                        <a:spcAft>
                          <a:spcPts val="0"/>
                        </a:spcAft>
                      </a:pPr>
                      <a:r>
                        <a:rPr lang="en-IN" sz="1200" b="0" i="0" u="none" strike="noStrike">
                          <a:solidFill>
                            <a:srgbClr val="000000"/>
                          </a:solidFill>
                          <a:effectLst/>
                          <a:latin typeface="+mn-lt"/>
                        </a:rPr>
                        <a:t>Location Search </a:t>
                      </a:r>
                      <a:endParaRPr lang="en-IN" sz="1200">
                        <a:effectLst/>
                        <a:latin typeface="+mn-lt"/>
                      </a:endParaRPr>
                    </a:p>
                  </a:txBody>
                  <a:tcPr marL="63593" marR="63593" marT="63593" marB="63593">
                    <a:lnL w="7620" cap="flat" cmpd="sng" algn="ctr">
                      <a:solidFill>
                        <a:srgbClr val="9E9E9E"/>
                      </a:solidFill>
                      <a:prstDash val="solid"/>
                      <a:round/>
                      <a:headEnd type="none" w="med" len="med"/>
                      <a:tailEnd type="none" w="med" len="med"/>
                    </a:lnL>
                    <a:lnR w="7620" cap="flat" cmpd="sng" algn="ctr">
                      <a:solidFill>
                        <a:srgbClr val="9E9E9E"/>
                      </a:solidFill>
                      <a:prstDash val="solid"/>
                      <a:round/>
                      <a:headEnd type="none" w="med" len="med"/>
                      <a:tailEnd type="none" w="med" len="med"/>
                    </a:lnR>
                    <a:lnT w="7620" cap="flat" cmpd="sng" algn="ctr">
                      <a:solidFill>
                        <a:srgbClr val="9E9E9E"/>
                      </a:solidFill>
                      <a:prstDash val="solid"/>
                      <a:round/>
                      <a:headEnd type="none" w="med" len="med"/>
                      <a:tailEnd type="none" w="med" len="med"/>
                    </a:lnT>
                    <a:lnB w="7620"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US" sz="1200" b="0" i="0" u="none" strike="noStrike" dirty="0">
                          <a:solidFill>
                            <a:srgbClr val="000000"/>
                          </a:solidFill>
                          <a:effectLst/>
                          <a:latin typeface="+mn-lt"/>
                        </a:rPr>
                        <a:t>Users could select and choose their point of delivery location</a:t>
                      </a:r>
                      <a:endParaRPr lang="en-US" sz="1200" dirty="0">
                        <a:effectLst/>
                        <a:latin typeface="+mn-lt"/>
                      </a:endParaRPr>
                    </a:p>
                  </a:txBody>
                  <a:tcPr marL="63593" marR="63593" marT="63593" marB="63593">
                    <a:lnL w="7620" cap="flat" cmpd="sng" algn="ctr">
                      <a:solidFill>
                        <a:srgbClr val="9E9E9E"/>
                      </a:solidFill>
                      <a:prstDash val="solid"/>
                      <a:round/>
                      <a:headEnd type="none" w="med" len="med"/>
                      <a:tailEnd type="none" w="med" len="med"/>
                    </a:lnL>
                    <a:lnR w="7620" cap="flat" cmpd="sng" algn="ctr">
                      <a:solidFill>
                        <a:srgbClr val="9E9E9E"/>
                      </a:solidFill>
                      <a:prstDash val="solid"/>
                      <a:round/>
                      <a:headEnd type="none" w="med" len="med"/>
                      <a:tailEnd type="none" w="med" len="med"/>
                    </a:lnR>
                    <a:lnT w="7620" cap="flat" cmpd="sng" algn="ctr">
                      <a:solidFill>
                        <a:srgbClr val="9E9E9E"/>
                      </a:solidFill>
                      <a:prstDash val="solid"/>
                      <a:round/>
                      <a:headEnd type="none" w="med" len="med"/>
                      <a:tailEnd type="none" w="med" len="med"/>
                    </a:lnT>
                    <a:lnB w="7620"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4138800195"/>
                  </a:ext>
                </a:extLst>
              </a:tr>
              <a:tr h="330022">
                <a:tc>
                  <a:txBody>
                    <a:bodyPr/>
                    <a:lstStyle/>
                    <a:p>
                      <a:pPr algn="ctr" rtl="0" fontAlgn="t">
                        <a:spcBef>
                          <a:spcPts val="0"/>
                        </a:spcBef>
                        <a:spcAft>
                          <a:spcPts val="0"/>
                        </a:spcAft>
                      </a:pPr>
                      <a:r>
                        <a:rPr lang="en-IN" sz="1200" b="0" i="0" u="none" strike="noStrike">
                          <a:solidFill>
                            <a:srgbClr val="000000"/>
                          </a:solidFill>
                          <a:effectLst/>
                          <a:latin typeface="+mn-lt"/>
                        </a:rPr>
                        <a:t>Audio Search</a:t>
                      </a:r>
                      <a:endParaRPr lang="en-IN" sz="1200">
                        <a:effectLst/>
                        <a:latin typeface="+mn-lt"/>
                      </a:endParaRPr>
                    </a:p>
                  </a:txBody>
                  <a:tcPr marL="63593" marR="63593" marT="63593" marB="63593">
                    <a:lnL w="7620" cap="flat" cmpd="sng" algn="ctr">
                      <a:solidFill>
                        <a:srgbClr val="9E9E9E"/>
                      </a:solidFill>
                      <a:prstDash val="solid"/>
                      <a:round/>
                      <a:headEnd type="none" w="med" len="med"/>
                      <a:tailEnd type="none" w="med" len="med"/>
                    </a:lnL>
                    <a:lnR w="7620" cap="flat" cmpd="sng" algn="ctr">
                      <a:solidFill>
                        <a:srgbClr val="9E9E9E"/>
                      </a:solidFill>
                      <a:prstDash val="solid"/>
                      <a:round/>
                      <a:headEnd type="none" w="med" len="med"/>
                      <a:tailEnd type="none" w="med" len="med"/>
                    </a:lnR>
                    <a:lnT w="7620" cap="flat" cmpd="sng" algn="ctr">
                      <a:solidFill>
                        <a:srgbClr val="9E9E9E"/>
                      </a:solidFill>
                      <a:prstDash val="solid"/>
                      <a:round/>
                      <a:headEnd type="none" w="med" len="med"/>
                      <a:tailEnd type="none" w="med" len="med"/>
                    </a:lnT>
                    <a:lnB w="7620"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US" sz="1200" b="0" i="0" u="none" strike="noStrike" dirty="0">
                          <a:solidFill>
                            <a:srgbClr val="000000"/>
                          </a:solidFill>
                          <a:effectLst/>
                          <a:latin typeface="+mn-lt"/>
                        </a:rPr>
                        <a:t>Users who can’t type could use this feature and get results easily</a:t>
                      </a:r>
                      <a:endParaRPr lang="en-US" sz="1200" dirty="0">
                        <a:effectLst/>
                        <a:latin typeface="+mn-lt"/>
                      </a:endParaRPr>
                    </a:p>
                  </a:txBody>
                  <a:tcPr marL="63593" marR="63593" marT="63593" marB="63593">
                    <a:lnL w="7620" cap="flat" cmpd="sng" algn="ctr">
                      <a:solidFill>
                        <a:srgbClr val="9E9E9E"/>
                      </a:solidFill>
                      <a:prstDash val="solid"/>
                      <a:round/>
                      <a:headEnd type="none" w="med" len="med"/>
                      <a:tailEnd type="none" w="med" len="med"/>
                    </a:lnL>
                    <a:lnR w="7620" cap="flat" cmpd="sng" algn="ctr">
                      <a:solidFill>
                        <a:srgbClr val="9E9E9E"/>
                      </a:solidFill>
                      <a:prstDash val="solid"/>
                      <a:round/>
                      <a:headEnd type="none" w="med" len="med"/>
                      <a:tailEnd type="none" w="med" len="med"/>
                    </a:lnR>
                    <a:lnT w="7620" cap="flat" cmpd="sng" algn="ctr">
                      <a:solidFill>
                        <a:srgbClr val="9E9E9E"/>
                      </a:solidFill>
                      <a:prstDash val="solid"/>
                      <a:round/>
                      <a:headEnd type="none" w="med" len="med"/>
                      <a:tailEnd type="none" w="med" len="med"/>
                    </a:lnT>
                    <a:lnB w="7620"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499072109"/>
                  </a:ext>
                </a:extLst>
              </a:tr>
              <a:tr h="502890">
                <a:tc>
                  <a:txBody>
                    <a:bodyPr/>
                    <a:lstStyle/>
                    <a:p>
                      <a:pPr algn="ctr" rtl="0" fontAlgn="t">
                        <a:spcBef>
                          <a:spcPts val="0"/>
                        </a:spcBef>
                        <a:spcAft>
                          <a:spcPts val="0"/>
                        </a:spcAft>
                      </a:pPr>
                      <a:r>
                        <a:rPr lang="en-IN" sz="1200" b="0" i="0" u="none" strike="noStrike">
                          <a:solidFill>
                            <a:srgbClr val="000000"/>
                          </a:solidFill>
                          <a:effectLst/>
                          <a:latin typeface="+mn-lt"/>
                        </a:rPr>
                        <a:t>Cuisine/Restro Listings</a:t>
                      </a:r>
                      <a:endParaRPr lang="en-IN" sz="1200">
                        <a:effectLst/>
                        <a:latin typeface="+mn-lt"/>
                      </a:endParaRPr>
                    </a:p>
                  </a:txBody>
                  <a:tcPr marL="63593" marR="63593" marT="63593" marB="63593">
                    <a:lnL w="7620" cap="flat" cmpd="sng" algn="ctr">
                      <a:solidFill>
                        <a:srgbClr val="9E9E9E"/>
                      </a:solidFill>
                      <a:prstDash val="solid"/>
                      <a:round/>
                      <a:headEnd type="none" w="med" len="med"/>
                      <a:tailEnd type="none" w="med" len="med"/>
                    </a:lnL>
                    <a:lnR w="7620" cap="flat" cmpd="sng" algn="ctr">
                      <a:solidFill>
                        <a:srgbClr val="9E9E9E"/>
                      </a:solidFill>
                      <a:prstDash val="solid"/>
                      <a:round/>
                      <a:headEnd type="none" w="med" len="med"/>
                      <a:tailEnd type="none" w="med" len="med"/>
                    </a:lnR>
                    <a:lnT w="7620" cap="flat" cmpd="sng" algn="ctr">
                      <a:solidFill>
                        <a:srgbClr val="9E9E9E"/>
                      </a:solidFill>
                      <a:prstDash val="solid"/>
                      <a:round/>
                      <a:headEnd type="none" w="med" len="med"/>
                      <a:tailEnd type="none" w="med" len="med"/>
                    </a:lnT>
                    <a:lnB w="7620"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US" sz="1200" b="0" i="0" u="none" strike="noStrike" dirty="0">
                          <a:solidFill>
                            <a:srgbClr val="000000"/>
                          </a:solidFill>
                          <a:effectLst/>
                          <a:latin typeface="+mn-lt"/>
                        </a:rPr>
                        <a:t>Cuisines/Restaurants listings feature with category and Filter wise options available</a:t>
                      </a:r>
                      <a:endParaRPr lang="en-US" sz="1200" dirty="0">
                        <a:effectLst/>
                        <a:latin typeface="+mn-lt"/>
                      </a:endParaRPr>
                    </a:p>
                  </a:txBody>
                  <a:tcPr marL="63593" marR="63593" marT="63593" marB="63593">
                    <a:lnL w="7620" cap="flat" cmpd="sng" algn="ctr">
                      <a:solidFill>
                        <a:srgbClr val="9E9E9E"/>
                      </a:solidFill>
                      <a:prstDash val="solid"/>
                      <a:round/>
                      <a:headEnd type="none" w="med" len="med"/>
                      <a:tailEnd type="none" w="med" len="med"/>
                    </a:lnL>
                    <a:lnR w="7620" cap="flat" cmpd="sng" algn="ctr">
                      <a:solidFill>
                        <a:srgbClr val="9E9E9E"/>
                      </a:solidFill>
                      <a:prstDash val="solid"/>
                      <a:round/>
                      <a:headEnd type="none" w="med" len="med"/>
                      <a:tailEnd type="none" w="med" len="med"/>
                    </a:lnR>
                    <a:lnT w="7620" cap="flat" cmpd="sng" algn="ctr">
                      <a:solidFill>
                        <a:srgbClr val="9E9E9E"/>
                      </a:solidFill>
                      <a:prstDash val="solid"/>
                      <a:round/>
                      <a:headEnd type="none" w="med" len="med"/>
                      <a:tailEnd type="none" w="med" len="med"/>
                    </a:lnT>
                    <a:lnB w="7620"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4107375786"/>
                  </a:ext>
                </a:extLst>
              </a:tr>
              <a:tr h="330022">
                <a:tc>
                  <a:txBody>
                    <a:bodyPr/>
                    <a:lstStyle/>
                    <a:p>
                      <a:pPr algn="ctr" rtl="0" fontAlgn="t">
                        <a:spcBef>
                          <a:spcPts val="0"/>
                        </a:spcBef>
                        <a:spcAft>
                          <a:spcPts val="0"/>
                        </a:spcAft>
                      </a:pPr>
                      <a:r>
                        <a:rPr lang="en-IN" sz="1200" b="0" i="0" u="none" strike="noStrike">
                          <a:solidFill>
                            <a:srgbClr val="000000"/>
                          </a:solidFill>
                          <a:effectLst/>
                          <a:latin typeface="+mn-lt"/>
                        </a:rPr>
                        <a:t>Offer Ads</a:t>
                      </a:r>
                      <a:endParaRPr lang="en-IN" sz="1200">
                        <a:effectLst/>
                        <a:latin typeface="+mn-lt"/>
                      </a:endParaRPr>
                    </a:p>
                  </a:txBody>
                  <a:tcPr marL="63593" marR="63593" marT="63593" marB="63593">
                    <a:lnL w="7620" cap="flat" cmpd="sng" algn="ctr">
                      <a:solidFill>
                        <a:srgbClr val="9E9E9E"/>
                      </a:solidFill>
                      <a:prstDash val="solid"/>
                      <a:round/>
                      <a:headEnd type="none" w="med" len="med"/>
                      <a:tailEnd type="none" w="med" len="med"/>
                    </a:lnL>
                    <a:lnR w="7620" cap="flat" cmpd="sng" algn="ctr">
                      <a:solidFill>
                        <a:srgbClr val="9E9E9E"/>
                      </a:solidFill>
                      <a:prstDash val="solid"/>
                      <a:round/>
                      <a:headEnd type="none" w="med" len="med"/>
                      <a:tailEnd type="none" w="med" len="med"/>
                    </a:lnR>
                    <a:lnT w="7620" cap="flat" cmpd="sng" algn="ctr">
                      <a:solidFill>
                        <a:srgbClr val="9E9E9E"/>
                      </a:solidFill>
                      <a:prstDash val="solid"/>
                      <a:round/>
                      <a:headEnd type="none" w="med" len="med"/>
                      <a:tailEnd type="none" w="med" len="med"/>
                    </a:lnT>
                    <a:lnB w="7620"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US" sz="1200" b="0" i="0" u="none" strike="noStrike">
                          <a:solidFill>
                            <a:srgbClr val="000000"/>
                          </a:solidFill>
                          <a:effectLst/>
                          <a:latin typeface="+mn-lt"/>
                        </a:rPr>
                        <a:t>In this feature we could highlight best offers available on the platform today</a:t>
                      </a:r>
                      <a:endParaRPr lang="en-US" sz="1200">
                        <a:effectLst/>
                        <a:latin typeface="+mn-lt"/>
                      </a:endParaRPr>
                    </a:p>
                  </a:txBody>
                  <a:tcPr marL="63593" marR="63593" marT="63593" marB="63593">
                    <a:lnL w="7620" cap="flat" cmpd="sng" algn="ctr">
                      <a:solidFill>
                        <a:srgbClr val="9E9E9E"/>
                      </a:solidFill>
                      <a:prstDash val="solid"/>
                      <a:round/>
                      <a:headEnd type="none" w="med" len="med"/>
                      <a:tailEnd type="none" w="med" len="med"/>
                    </a:lnL>
                    <a:lnR w="7620" cap="flat" cmpd="sng" algn="ctr">
                      <a:solidFill>
                        <a:srgbClr val="9E9E9E"/>
                      </a:solidFill>
                      <a:prstDash val="solid"/>
                      <a:round/>
                      <a:headEnd type="none" w="med" len="med"/>
                      <a:tailEnd type="none" w="med" len="med"/>
                    </a:lnR>
                    <a:lnT w="7620" cap="flat" cmpd="sng" algn="ctr">
                      <a:solidFill>
                        <a:srgbClr val="9E9E9E"/>
                      </a:solidFill>
                      <a:prstDash val="solid"/>
                      <a:round/>
                      <a:headEnd type="none" w="med" len="med"/>
                      <a:tailEnd type="none" w="med" len="med"/>
                    </a:lnT>
                    <a:lnB w="7620"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1276498326"/>
                  </a:ext>
                </a:extLst>
              </a:tr>
              <a:tr h="402937">
                <a:tc>
                  <a:txBody>
                    <a:bodyPr/>
                    <a:lstStyle/>
                    <a:p>
                      <a:pPr algn="ctr" rtl="0" fontAlgn="t">
                        <a:spcBef>
                          <a:spcPts val="0"/>
                        </a:spcBef>
                        <a:spcAft>
                          <a:spcPts val="0"/>
                        </a:spcAft>
                      </a:pPr>
                      <a:r>
                        <a:rPr lang="en-IN" sz="1200" b="0" i="0" u="none" strike="noStrike">
                          <a:solidFill>
                            <a:srgbClr val="000000"/>
                          </a:solidFill>
                          <a:effectLst/>
                          <a:latin typeface="+mn-lt"/>
                        </a:rPr>
                        <a:t>Restaurant Selection</a:t>
                      </a:r>
                      <a:endParaRPr lang="en-IN" sz="1200">
                        <a:effectLst/>
                        <a:latin typeface="+mn-lt"/>
                      </a:endParaRPr>
                    </a:p>
                  </a:txBody>
                  <a:tcPr marL="63593" marR="63593" marT="63593" marB="63593">
                    <a:lnL w="7620" cap="flat" cmpd="sng" algn="ctr">
                      <a:solidFill>
                        <a:srgbClr val="9E9E9E"/>
                      </a:solidFill>
                      <a:prstDash val="solid"/>
                      <a:round/>
                      <a:headEnd type="none" w="med" len="med"/>
                      <a:tailEnd type="none" w="med" len="med"/>
                    </a:lnL>
                    <a:lnR w="7620" cap="flat" cmpd="sng" algn="ctr">
                      <a:solidFill>
                        <a:srgbClr val="9E9E9E"/>
                      </a:solidFill>
                      <a:prstDash val="solid"/>
                      <a:round/>
                      <a:headEnd type="none" w="med" len="med"/>
                      <a:tailEnd type="none" w="med" len="med"/>
                    </a:lnR>
                    <a:lnT w="7620" cap="flat" cmpd="sng" algn="ctr">
                      <a:solidFill>
                        <a:srgbClr val="9E9E9E"/>
                      </a:solidFill>
                      <a:prstDash val="solid"/>
                      <a:round/>
                      <a:headEnd type="none" w="med" len="med"/>
                      <a:tailEnd type="none" w="med" len="med"/>
                    </a:lnT>
                    <a:lnB w="7620"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US" sz="1200" b="0" i="0" u="none" strike="noStrike" dirty="0">
                          <a:solidFill>
                            <a:srgbClr val="000000"/>
                          </a:solidFill>
                          <a:effectLst/>
                          <a:latin typeface="+mn-lt"/>
                        </a:rPr>
                        <a:t>This feature will help users to best understand and select from which restaurant they need to order</a:t>
                      </a:r>
                      <a:endParaRPr lang="en-US" sz="1200" dirty="0">
                        <a:effectLst/>
                        <a:latin typeface="+mn-lt"/>
                      </a:endParaRPr>
                    </a:p>
                  </a:txBody>
                  <a:tcPr marL="63593" marR="63593" marT="63593" marB="63593">
                    <a:lnL w="7620" cap="flat" cmpd="sng" algn="ctr">
                      <a:solidFill>
                        <a:srgbClr val="9E9E9E"/>
                      </a:solidFill>
                      <a:prstDash val="solid"/>
                      <a:round/>
                      <a:headEnd type="none" w="med" len="med"/>
                      <a:tailEnd type="none" w="med" len="med"/>
                    </a:lnL>
                    <a:lnR w="7620" cap="flat" cmpd="sng" algn="ctr">
                      <a:solidFill>
                        <a:srgbClr val="9E9E9E"/>
                      </a:solidFill>
                      <a:prstDash val="solid"/>
                      <a:round/>
                      <a:headEnd type="none" w="med" len="med"/>
                      <a:tailEnd type="none" w="med" len="med"/>
                    </a:lnR>
                    <a:lnT w="7620" cap="flat" cmpd="sng" algn="ctr">
                      <a:solidFill>
                        <a:srgbClr val="9E9E9E"/>
                      </a:solidFill>
                      <a:prstDash val="solid"/>
                      <a:round/>
                      <a:headEnd type="none" w="med" len="med"/>
                      <a:tailEnd type="none" w="med" len="med"/>
                    </a:lnT>
                    <a:lnB w="7620"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3272523391"/>
                  </a:ext>
                </a:extLst>
              </a:tr>
              <a:tr h="330022">
                <a:tc>
                  <a:txBody>
                    <a:bodyPr/>
                    <a:lstStyle/>
                    <a:p>
                      <a:pPr algn="ctr" rtl="0" fontAlgn="t">
                        <a:spcBef>
                          <a:spcPts val="0"/>
                        </a:spcBef>
                        <a:spcAft>
                          <a:spcPts val="0"/>
                        </a:spcAft>
                      </a:pPr>
                      <a:r>
                        <a:rPr lang="en-IN" sz="1200" b="0" i="0" u="none" strike="noStrike">
                          <a:solidFill>
                            <a:srgbClr val="000000"/>
                          </a:solidFill>
                          <a:effectLst/>
                          <a:latin typeface="+mn-lt"/>
                        </a:rPr>
                        <a:t>Veg/Non Veg</a:t>
                      </a:r>
                      <a:endParaRPr lang="en-IN" sz="1200">
                        <a:effectLst/>
                        <a:latin typeface="+mn-lt"/>
                      </a:endParaRPr>
                    </a:p>
                  </a:txBody>
                  <a:tcPr marL="63593" marR="63593" marT="63593" marB="63593">
                    <a:lnL w="7620" cap="flat" cmpd="sng" algn="ctr">
                      <a:solidFill>
                        <a:srgbClr val="9E9E9E"/>
                      </a:solidFill>
                      <a:prstDash val="solid"/>
                      <a:round/>
                      <a:headEnd type="none" w="med" len="med"/>
                      <a:tailEnd type="none" w="med" len="med"/>
                    </a:lnL>
                    <a:lnR w="7620" cap="flat" cmpd="sng" algn="ctr">
                      <a:solidFill>
                        <a:srgbClr val="9E9E9E"/>
                      </a:solidFill>
                      <a:prstDash val="solid"/>
                      <a:round/>
                      <a:headEnd type="none" w="med" len="med"/>
                      <a:tailEnd type="none" w="med" len="med"/>
                    </a:lnR>
                    <a:lnT w="7620" cap="flat" cmpd="sng" algn="ctr">
                      <a:solidFill>
                        <a:srgbClr val="9E9E9E"/>
                      </a:solidFill>
                      <a:prstDash val="solid"/>
                      <a:round/>
                      <a:headEnd type="none" w="med" len="med"/>
                      <a:tailEnd type="none" w="med" len="med"/>
                    </a:lnT>
                    <a:lnB w="7620"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US" sz="1200" b="0" i="0" u="none" strike="noStrike" dirty="0">
                          <a:solidFill>
                            <a:srgbClr val="000000"/>
                          </a:solidFill>
                          <a:effectLst/>
                          <a:latin typeface="+mn-lt"/>
                        </a:rPr>
                        <a:t>A perfect way to serve the food as per the customer food preferences</a:t>
                      </a:r>
                      <a:endParaRPr lang="en-US" sz="1200" dirty="0">
                        <a:effectLst/>
                        <a:latin typeface="+mn-lt"/>
                      </a:endParaRPr>
                    </a:p>
                  </a:txBody>
                  <a:tcPr marL="63593" marR="63593" marT="63593" marB="63593">
                    <a:lnL w="7620" cap="flat" cmpd="sng" algn="ctr">
                      <a:solidFill>
                        <a:srgbClr val="9E9E9E"/>
                      </a:solidFill>
                      <a:prstDash val="solid"/>
                      <a:round/>
                      <a:headEnd type="none" w="med" len="med"/>
                      <a:tailEnd type="none" w="med" len="med"/>
                    </a:lnL>
                    <a:lnR w="7620" cap="flat" cmpd="sng" algn="ctr">
                      <a:solidFill>
                        <a:srgbClr val="9E9E9E"/>
                      </a:solidFill>
                      <a:prstDash val="solid"/>
                      <a:round/>
                      <a:headEnd type="none" w="med" len="med"/>
                      <a:tailEnd type="none" w="med" len="med"/>
                    </a:lnR>
                    <a:lnT w="7620" cap="flat" cmpd="sng" algn="ctr">
                      <a:solidFill>
                        <a:srgbClr val="9E9E9E"/>
                      </a:solidFill>
                      <a:prstDash val="solid"/>
                      <a:round/>
                      <a:headEnd type="none" w="med" len="med"/>
                      <a:tailEnd type="none" w="med" len="med"/>
                    </a:lnT>
                    <a:lnB w="7620"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3207740158"/>
                  </a:ext>
                </a:extLst>
              </a:tr>
              <a:tr h="330022">
                <a:tc>
                  <a:txBody>
                    <a:bodyPr/>
                    <a:lstStyle/>
                    <a:p>
                      <a:pPr algn="ctr" rtl="0" fontAlgn="t">
                        <a:spcBef>
                          <a:spcPts val="0"/>
                        </a:spcBef>
                        <a:spcAft>
                          <a:spcPts val="0"/>
                        </a:spcAft>
                      </a:pPr>
                      <a:r>
                        <a:rPr lang="en-IN" sz="1200" b="0" i="0" u="none" strike="noStrike">
                          <a:solidFill>
                            <a:srgbClr val="000000"/>
                          </a:solidFill>
                          <a:effectLst/>
                          <a:latin typeface="+mn-lt"/>
                        </a:rPr>
                        <a:t>Menu Card</a:t>
                      </a:r>
                      <a:endParaRPr lang="en-IN" sz="1200">
                        <a:effectLst/>
                        <a:latin typeface="+mn-lt"/>
                      </a:endParaRPr>
                    </a:p>
                  </a:txBody>
                  <a:tcPr marL="63593" marR="63593" marT="63593" marB="63593">
                    <a:lnL w="7620" cap="flat" cmpd="sng" algn="ctr">
                      <a:solidFill>
                        <a:srgbClr val="9E9E9E"/>
                      </a:solidFill>
                      <a:prstDash val="solid"/>
                      <a:round/>
                      <a:headEnd type="none" w="med" len="med"/>
                      <a:tailEnd type="none" w="med" len="med"/>
                    </a:lnL>
                    <a:lnR w="7620" cap="flat" cmpd="sng" algn="ctr">
                      <a:solidFill>
                        <a:srgbClr val="9E9E9E"/>
                      </a:solidFill>
                      <a:prstDash val="solid"/>
                      <a:round/>
                      <a:headEnd type="none" w="med" len="med"/>
                      <a:tailEnd type="none" w="med" len="med"/>
                    </a:lnR>
                    <a:lnT w="7620" cap="flat" cmpd="sng" algn="ctr">
                      <a:solidFill>
                        <a:srgbClr val="9E9E9E"/>
                      </a:solidFill>
                      <a:prstDash val="solid"/>
                      <a:round/>
                      <a:headEnd type="none" w="med" len="med"/>
                      <a:tailEnd type="none" w="med" len="med"/>
                    </a:lnT>
                    <a:lnB w="7620"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US" sz="1200" b="0" i="0" u="none" strike="noStrike" dirty="0">
                          <a:solidFill>
                            <a:srgbClr val="000000"/>
                          </a:solidFill>
                          <a:effectLst/>
                          <a:latin typeface="+mn-lt"/>
                        </a:rPr>
                        <a:t>Menu card feature in a restaurant landing page to showcase the restaurant offerings</a:t>
                      </a:r>
                      <a:endParaRPr lang="en-US" sz="1200" dirty="0">
                        <a:effectLst/>
                        <a:latin typeface="+mn-lt"/>
                      </a:endParaRPr>
                    </a:p>
                  </a:txBody>
                  <a:tcPr marL="63593" marR="63593" marT="63593" marB="63593">
                    <a:lnL w="7620" cap="flat" cmpd="sng" algn="ctr">
                      <a:solidFill>
                        <a:srgbClr val="9E9E9E"/>
                      </a:solidFill>
                      <a:prstDash val="solid"/>
                      <a:round/>
                      <a:headEnd type="none" w="med" len="med"/>
                      <a:tailEnd type="none" w="med" len="med"/>
                    </a:lnL>
                    <a:lnR w="7620" cap="flat" cmpd="sng" algn="ctr">
                      <a:solidFill>
                        <a:srgbClr val="9E9E9E"/>
                      </a:solidFill>
                      <a:prstDash val="solid"/>
                      <a:round/>
                      <a:headEnd type="none" w="med" len="med"/>
                      <a:tailEnd type="none" w="med" len="med"/>
                    </a:lnR>
                    <a:lnT w="7620" cap="flat" cmpd="sng" algn="ctr">
                      <a:solidFill>
                        <a:srgbClr val="9E9E9E"/>
                      </a:solidFill>
                      <a:prstDash val="solid"/>
                      <a:round/>
                      <a:headEnd type="none" w="med" len="med"/>
                      <a:tailEnd type="none" w="med" len="med"/>
                    </a:lnT>
                    <a:lnB w="7620"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3863058012"/>
                  </a:ext>
                </a:extLst>
              </a:tr>
              <a:tr h="330022">
                <a:tc>
                  <a:txBody>
                    <a:bodyPr/>
                    <a:lstStyle/>
                    <a:p>
                      <a:pPr algn="ctr" rtl="0" fontAlgn="t">
                        <a:spcBef>
                          <a:spcPts val="0"/>
                        </a:spcBef>
                        <a:spcAft>
                          <a:spcPts val="0"/>
                        </a:spcAft>
                      </a:pPr>
                      <a:r>
                        <a:rPr lang="en-IN" sz="1200" b="0" i="0" u="none" strike="noStrike">
                          <a:solidFill>
                            <a:srgbClr val="000000"/>
                          </a:solidFill>
                          <a:effectLst/>
                          <a:latin typeface="+mn-lt"/>
                        </a:rPr>
                        <a:t>Qty Adding</a:t>
                      </a:r>
                      <a:endParaRPr lang="en-IN" sz="1200">
                        <a:effectLst/>
                        <a:latin typeface="+mn-lt"/>
                      </a:endParaRPr>
                    </a:p>
                  </a:txBody>
                  <a:tcPr marL="63593" marR="63593" marT="63593" marB="63593">
                    <a:lnL w="7620" cap="flat" cmpd="sng" algn="ctr">
                      <a:solidFill>
                        <a:srgbClr val="9E9E9E"/>
                      </a:solidFill>
                      <a:prstDash val="solid"/>
                      <a:round/>
                      <a:headEnd type="none" w="med" len="med"/>
                      <a:tailEnd type="none" w="med" len="med"/>
                    </a:lnL>
                    <a:lnR w="7620" cap="flat" cmpd="sng" algn="ctr">
                      <a:solidFill>
                        <a:srgbClr val="9E9E9E"/>
                      </a:solidFill>
                      <a:prstDash val="solid"/>
                      <a:round/>
                      <a:headEnd type="none" w="med" len="med"/>
                      <a:tailEnd type="none" w="med" len="med"/>
                    </a:lnR>
                    <a:lnT w="7620" cap="flat" cmpd="sng" algn="ctr">
                      <a:solidFill>
                        <a:srgbClr val="9E9E9E"/>
                      </a:solidFill>
                      <a:prstDash val="solid"/>
                      <a:round/>
                      <a:headEnd type="none" w="med" len="med"/>
                      <a:tailEnd type="none" w="med" len="med"/>
                    </a:lnT>
                    <a:lnB w="7620"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US" sz="1200" b="0" i="0" u="none" strike="noStrike" dirty="0">
                          <a:solidFill>
                            <a:srgbClr val="000000"/>
                          </a:solidFill>
                          <a:effectLst/>
                          <a:latin typeface="+mn-lt"/>
                        </a:rPr>
                        <a:t>A feature where users could exactly share their order qty of food</a:t>
                      </a:r>
                      <a:endParaRPr lang="en-US" sz="1200" dirty="0">
                        <a:effectLst/>
                        <a:latin typeface="+mn-lt"/>
                      </a:endParaRPr>
                    </a:p>
                  </a:txBody>
                  <a:tcPr marL="63593" marR="63593" marT="63593" marB="63593">
                    <a:lnL w="7620" cap="flat" cmpd="sng" algn="ctr">
                      <a:solidFill>
                        <a:srgbClr val="9E9E9E"/>
                      </a:solidFill>
                      <a:prstDash val="solid"/>
                      <a:round/>
                      <a:headEnd type="none" w="med" len="med"/>
                      <a:tailEnd type="none" w="med" len="med"/>
                    </a:lnL>
                    <a:lnR w="7620" cap="flat" cmpd="sng" algn="ctr">
                      <a:solidFill>
                        <a:srgbClr val="9E9E9E"/>
                      </a:solidFill>
                      <a:prstDash val="solid"/>
                      <a:round/>
                      <a:headEnd type="none" w="med" len="med"/>
                      <a:tailEnd type="none" w="med" len="med"/>
                    </a:lnR>
                    <a:lnT w="7620" cap="flat" cmpd="sng" algn="ctr">
                      <a:solidFill>
                        <a:srgbClr val="9E9E9E"/>
                      </a:solidFill>
                      <a:prstDash val="solid"/>
                      <a:round/>
                      <a:headEnd type="none" w="med" len="med"/>
                      <a:tailEnd type="none" w="med" len="med"/>
                    </a:lnT>
                    <a:lnB w="7620"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1113429412"/>
                  </a:ext>
                </a:extLst>
              </a:tr>
              <a:tr h="330022">
                <a:tc>
                  <a:txBody>
                    <a:bodyPr/>
                    <a:lstStyle/>
                    <a:p>
                      <a:pPr algn="ctr" rtl="0" fontAlgn="t">
                        <a:spcBef>
                          <a:spcPts val="0"/>
                        </a:spcBef>
                        <a:spcAft>
                          <a:spcPts val="0"/>
                        </a:spcAft>
                      </a:pPr>
                      <a:r>
                        <a:rPr lang="en-IN" sz="1200" b="0" i="0" u="none" strike="noStrike">
                          <a:solidFill>
                            <a:srgbClr val="000000"/>
                          </a:solidFill>
                          <a:effectLst/>
                          <a:latin typeface="+mn-lt"/>
                        </a:rPr>
                        <a:t>Customization</a:t>
                      </a:r>
                      <a:endParaRPr lang="en-IN" sz="1200">
                        <a:effectLst/>
                        <a:latin typeface="+mn-lt"/>
                      </a:endParaRPr>
                    </a:p>
                  </a:txBody>
                  <a:tcPr marL="63593" marR="63593" marT="63593" marB="63593">
                    <a:lnL w="7620" cap="flat" cmpd="sng" algn="ctr">
                      <a:solidFill>
                        <a:srgbClr val="9E9E9E"/>
                      </a:solidFill>
                      <a:prstDash val="solid"/>
                      <a:round/>
                      <a:headEnd type="none" w="med" len="med"/>
                      <a:tailEnd type="none" w="med" len="med"/>
                    </a:lnL>
                    <a:lnR w="7620" cap="flat" cmpd="sng" algn="ctr">
                      <a:solidFill>
                        <a:srgbClr val="9E9E9E"/>
                      </a:solidFill>
                      <a:prstDash val="solid"/>
                      <a:round/>
                      <a:headEnd type="none" w="med" len="med"/>
                      <a:tailEnd type="none" w="med" len="med"/>
                    </a:lnR>
                    <a:lnT w="7620" cap="flat" cmpd="sng" algn="ctr">
                      <a:solidFill>
                        <a:srgbClr val="9E9E9E"/>
                      </a:solidFill>
                      <a:prstDash val="solid"/>
                      <a:round/>
                      <a:headEnd type="none" w="med" len="med"/>
                      <a:tailEnd type="none" w="med" len="med"/>
                    </a:lnT>
                    <a:lnB w="7620"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US" sz="1200" b="0" i="0" u="none" strike="noStrike" dirty="0">
                          <a:solidFill>
                            <a:srgbClr val="000000"/>
                          </a:solidFill>
                          <a:effectLst/>
                          <a:latin typeface="+mn-lt"/>
                        </a:rPr>
                        <a:t>This feature which help users to get a personalized experience</a:t>
                      </a:r>
                      <a:endParaRPr lang="en-US" sz="1200" dirty="0">
                        <a:effectLst/>
                        <a:latin typeface="+mn-lt"/>
                      </a:endParaRPr>
                    </a:p>
                  </a:txBody>
                  <a:tcPr marL="63593" marR="63593" marT="63593" marB="63593">
                    <a:lnL w="7620" cap="flat" cmpd="sng" algn="ctr">
                      <a:solidFill>
                        <a:srgbClr val="9E9E9E"/>
                      </a:solidFill>
                      <a:prstDash val="solid"/>
                      <a:round/>
                      <a:headEnd type="none" w="med" len="med"/>
                      <a:tailEnd type="none" w="med" len="med"/>
                    </a:lnL>
                    <a:lnR w="7620" cap="flat" cmpd="sng" algn="ctr">
                      <a:solidFill>
                        <a:srgbClr val="9E9E9E"/>
                      </a:solidFill>
                      <a:prstDash val="solid"/>
                      <a:round/>
                      <a:headEnd type="none" w="med" len="med"/>
                      <a:tailEnd type="none" w="med" len="med"/>
                    </a:lnR>
                    <a:lnT w="7620" cap="flat" cmpd="sng" algn="ctr">
                      <a:solidFill>
                        <a:srgbClr val="9E9E9E"/>
                      </a:solidFill>
                      <a:prstDash val="solid"/>
                      <a:round/>
                      <a:headEnd type="none" w="med" len="med"/>
                      <a:tailEnd type="none" w="med" len="med"/>
                    </a:lnT>
                    <a:lnB w="7620"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486649399"/>
                  </a:ext>
                </a:extLst>
              </a:tr>
              <a:tr h="330022">
                <a:tc>
                  <a:txBody>
                    <a:bodyPr/>
                    <a:lstStyle/>
                    <a:p>
                      <a:pPr algn="ctr" rtl="0" fontAlgn="t">
                        <a:spcBef>
                          <a:spcPts val="0"/>
                        </a:spcBef>
                        <a:spcAft>
                          <a:spcPts val="0"/>
                        </a:spcAft>
                      </a:pPr>
                      <a:r>
                        <a:rPr lang="en-IN" sz="1200" b="0" i="0" u="none" strike="noStrike">
                          <a:solidFill>
                            <a:srgbClr val="000000"/>
                          </a:solidFill>
                          <a:effectLst/>
                          <a:latin typeface="+mn-lt"/>
                        </a:rPr>
                        <a:t>Add To Cart</a:t>
                      </a:r>
                      <a:endParaRPr lang="en-IN" sz="1200">
                        <a:effectLst/>
                        <a:latin typeface="+mn-lt"/>
                      </a:endParaRPr>
                    </a:p>
                  </a:txBody>
                  <a:tcPr marL="63593" marR="63593" marT="63593" marB="63593">
                    <a:lnL w="7620" cap="flat" cmpd="sng" algn="ctr">
                      <a:solidFill>
                        <a:srgbClr val="9E9E9E"/>
                      </a:solidFill>
                      <a:prstDash val="solid"/>
                      <a:round/>
                      <a:headEnd type="none" w="med" len="med"/>
                      <a:tailEnd type="none" w="med" len="med"/>
                    </a:lnL>
                    <a:lnR w="7620" cap="flat" cmpd="sng" algn="ctr">
                      <a:solidFill>
                        <a:srgbClr val="9E9E9E"/>
                      </a:solidFill>
                      <a:prstDash val="solid"/>
                      <a:round/>
                      <a:headEnd type="none" w="med" len="med"/>
                      <a:tailEnd type="none" w="med" len="med"/>
                    </a:lnR>
                    <a:lnT w="7620" cap="flat" cmpd="sng" algn="ctr">
                      <a:solidFill>
                        <a:srgbClr val="9E9E9E"/>
                      </a:solidFill>
                      <a:prstDash val="solid"/>
                      <a:round/>
                      <a:headEnd type="none" w="med" len="med"/>
                      <a:tailEnd type="none" w="med" len="med"/>
                    </a:lnT>
                    <a:lnB w="7620"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US" sz="1200" b="0" i="0" u="none" strike="noStrike" dirty="0">
                          <a:solidFill>
                            <a:srgbClr val="000000"/>
                          </a:solidFill>
                          <a:effectLst/>
                          <a:latin typeface="+mn-lt"/>
                        </a:rPr>
                        <a:t>One of the problem solving feature where people can see </a:t>
                      </a:r>
                      <a:endParaRPr lang="en-US" sz="1200" dirty="0">
                        <a:effectLst/>
                        <a:latin typeface="+mn-lt"/>
                      </a:endParaRPr>
                    </a:p>
                  </a:txBody>
                  <a:tcPr marL="63593" marR="63593" marT="63593" marB="63593">
                    <a:lnL w="7620" cap="flat" cmpd="sng" algn="ctr">
                      <a:solidFill>
                        <a:srgbClr val="9E9E9E"/>
                      </a:solidFill>
                      <a:prstDash val="solid"/>
                      <a:round/>
                      <a:headEnd type="none" w="med" len="med"/>
                      <a:tailEnd type="none" w="med" len="med"/>
                    </a:lnL>
                    <a:lnR w="7620" cap="flat" cmpd="sng" algn="ctr">
                      <a:solidFill>
                        <a:srgbClr val="9E9E9E"/>
                      </a:solidFill>
                      <a:prstDash val="solid"/>
                      <a:round/>
                      <a:headEnd type="none" w="med" len="med"/>
                      <a:tailEnd type="none" w="med" len="med"/>
                    </a:lnR>
                    <a:lnT w="7620" cap="flat" cmpd="sng" algn="ctr">
                      <a:solidFill>
                        <a:srgbClr val="9E9E9E"/>
                      </a:solidFill>
                      <a:prstDash val="solid"/>
                      <a:round/>
                      <a:headEnd type="none" w="med" len="med"/>
                      <a:tailEnd type="none" w="med" len="med"/>
                    </a:lnT>
                    <a:lnB w="7620"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1746664264"/>
                  </a:ext>
                </a:extLst>
              </a:tr>
            </a:tbl>
          </a:graphicData>
        </a:graphic>
      </p:graphicFrame>
      <p:sp>
        <p:nvSpPr>
          <p:cNvPr id="3" name="Rectangle 1">
            <a:extLst>
              <a:ext uri="{FF2B5EF4-FFF2-40B4-BE49-F238E27FC236}">
                <a16:creationId xmlns:a16="http://schemas.microsoft.com/office/drawing/2014/main" id="{B9D1A80D-A62F-7FAA-77E9-739D4154687D}"/>
              </a:ext>
            </a:extLst>
          </p:cNvPr>
          <p:cNvSpPr>
            <a:spLocks noChangeArrowheads="1"/>
          </p:cNvSpPr>
          <p:nvPr/>
        </p:nvSpPr>
        <p:spPr bwMode="auto">
          <a:xfrm>
            <a:off x="1719263" y="1370013"/>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733"/>
        <p:cNvGrpSpPr/>
        <p:nvPr/>
      </p:nvGrpSpPr>
      <p:grpSpPr>
        <a:xfrm>
          <a:off x="0" y="0"/>
          <a:ext cx="0" cy="0"/>
          <a:chOff x="0" y="0"/>
          <a:chExt cx="0" cy="0"/>
        </a:xfrm>
      </p:grpSpPr>
      <p:sp>
        <p:nvSpPr>
          <p:cNvPr id="734" name="Google Shape;734;p51"/>
          <p:cNvSpPr txBox="1">
            <a:spLocks noGrp="1"/>
          </p:cNvSpPr>
          <p:nvPr>
            <p:ph type="title"/>
          </p:nvPr>
        </p:nvSpPr>
        <p:spPr>
          <a:xfrm>
            <a:off x="316679" y="121966"/>
            <a:ext cx="3735900" cy="3825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2400"/>
              <a:buFont typeface="Proxima Nova"/>
              <a:buNone/>
            </a:pPr>
            <a:r>
              <a:rPr lang="en-IN"/>
              <a:t>Features/Functionalities</a:t>
            </a:r>
            <a:endParaRPr/>
          </a:p>
        </p:txBody>
      </p:sp>
      <p:graphicFrame>
        <p:nvGraphicFramePr>
          <p:cNvPr id="4" name="Table 3">
            <a:extLst>
              <a:ext uri="{FF2B5EF4-FFF2-40B4-BE49-F238E27FC236}">
                <a16:creationId xmlns:a16="http://schemas.microsoft.com/office/drawing/2014/main" id="{D0C7DD83-DA60-8D7F-1507-0EF0C40AAF88}"/>
              </a:ext>
            </a:extLst>
          </p:cNvPr>
          <p:cNvGraphicFramePr>
            <a:graphicFrameLocks noGrp="1"/>
          </p:cNvGraphicFramePr>
          <p:nvPr>
            <p:extLst>
              <p:ext uri="{D42A27DB-BD31-4B8C-83A1-F6EECF244321}">
                <p14:modId xmlns:p14="http://schemas.microsoft.com/office/powerpoint/2010/main" val="75183007"/>
              </p:ext>
            </p:extLst>
          </p:nvPr>
        </p:nvGraphicFramePr>
        <p:xfrm>
          <a:off x="335280" y="1173480"/>
          <a:ext cx="8473440" cy="3477166"/>
        </p:xfrm>
        <a:graphic>
          <a:graphicData uri="http://schemas.openxmlformats.org/drawingml/2006/table">
            <a:tbl>
              <a:tblPr/>
              <a:tblGrid>
                <a:gridCol w="1634231">
                  <a:extLst>
                    <a:ext uri="{9D8B030D-6E8A-4147-A177-3AD203B41FA5}">
                      <a16:colId xmlns:a16="http://schemas.microsoft.com/office/drawing/2014/main" val="1184829671"/>
                    </a:ext>
                  </a:extLst>
                </a:gridCol>
                <a:gridCol w="6839209">
                  <a:extLst>
                    <a:ext uri="{9D8B030D-6E8A-4147-A177-3AD203B41FA5}">
                      <a16:colId xmlns:a16="http://schemas.microsoft.com/office/drawing/2014/main" val="2051222568"/>
                    </a:ext>
                  </a:extLst>
                </a:gridCol>
              </a:tblGrid>
              <a:tr h="427844">
                <a:tc>
                  <a:txBody>
                    <a:bodyPr/>
                    <a:lstStyle/>
                    <a:p>
                      <a:pPr algn="ctr" rtl="0" fontAlgn="t">
                        <a:spcBef>
                          <a:spcPts val="0"/>
                        </a:spcBef>
                        <a:spcAft>
                          <a:spcPts val="0"/>
                        </a:spcAft>
                      </a:pPr>
                      <a:r>
                        <a:rPr lang="en-IN" sz="1200" b="0" i="0" u="none" strike="noStrike" dirty="0">
                          <a:solidFill>
                            <a:srgbClr val="000000"/>
                          </a:solidFill>
                          <a:effectLst/>
                          <a:latin typeface="Arial" panose="020B0604020202020204" pitchFamily="34" charset="0"/>
                        </a:rPr>
                        <a:t>Offers </a:t>
                      </a:r>
                      <a:endParaRPr lang="en-IN" sz="1200" dirty="0">
                        <a:effectLst/>
                      </a:endParaRPr>
                    </a:p>
                  </a:txBody>
                  <a:tcPr marL="66851" marR="66851" marT="66851" marB="66851">
                    <a:lnL w="7620" cap="flat" cmpd="sng" algn="ctr">
                      <a:solidFill>
                        <a:srgbClr val="9E9E9E"/>
                      </a:solidFill>
                      <a:prstDash val="solid"/>
                      <a:round/>
                      <a:headEnd type="none" w="med" len="med"/>
                      <a:tailEnd type="none" w="med" len="med"/>
                    </a:lnL>
                    <a:lnR w="7620" cap="flat" cmpd="sng" algn="ctr">
                      <a:solidFill>
                        <a:srgbClr val="9E9E9E"/>
                      </a:solidFill>
                      <a:prstDash val="solid"/>
                      <a:round/>
                      <a:headEnd type="none" w="med" len="med"/>
                      <a:tailEnd type="none" w="med" len="med"/>
                    </a:lnR>
                    <a:lnT w="7620" cap="flat" cmpd="sng" algn="ctr">
                      <a:solidFill>
                        <a:srgbClr val="9E9E9E"/>
                      </a:solidFill>
                      <a:prstDash val="solid"/>
                      <a:round/>
                      <a:headEnd type="none" w="med" len="med"/>
                      <a:tailEnd type="none" w="med" len="med"/>
                    </a:lnT>
                    <a:lnB w="7620"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US" sz="1200" b="0" i="0" u="none" strike="noStrike" dirty="0">
                          <a:solidFill>
                            <a:srgbClr val="000000"/>
                          </a:solidFill>
                          <a:effectLst/>
                          <a:latin typeface="Arial" panose="020B0604020202020204" pitchFamily="34" charset="0"/>
                        </a:rPr>
                        <a:t>A feature which will attract the users, while they plan to order food online any point of time</a:t>
                      </a:r>
                      <a:endParaRPr lang="en-US" sz="1200" dirty="0">
                        <a:effectLst/>
                      </a:endParaRPr>
                    </a:p>
                  </a:txBody>
                  <a:tcPr marL="66851" marR="66851" marT="66851" marB="66851">
                    <a:lnL w="7620" cap="flat" cmpd="sng" algn="ctr">
                      <a:solidFill>
                        <a:srgbClr val="9E9E9E"/>
                      </a:solidFill>
                      <a:prstDash val="solid"/>
                      <a:round/>
                      <a:headEnd type="none" w="med" len="med"/>
                      <a:tailEnd type="none" w="med" len="med"/>
                    </a:lnL>
                    <a:lnR w="7620" cap="flat" cmpd="sng" algn="ctr">
                      <a:solidFill>
                        <a:srgbClr val="9E9E9E"/>
                      </a:solidFill>
                      <a:prstDash val="solid"/>
                      <a:round/>
                      <a:headEnd type="none" w="med" len="med"/>
                      <a:tailEnd type="none" w="med" len="med"/>
                    </a:lnR>
                    <a:lnT w="7620" cap="flat" cmpd="sng" algn="ctr">
                      <a:solidFill>
                        <a:srgbClr val="9E9E9E"/>
                      </a:solidFill>
                      <a:prstDash val="solid"/>
                      <a:round/>
                      <a:headEnd type="none" w="med" len="med"/>
                      <a:tailEnd type="none" w="med" len="med"/>
                    </a:lnT>
                    <a:lnB w="7620"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2268700796"/>
                  </a:ext>
                </a:extLst>
              </a:tr>
              <a:tr h="280773">
                <a:tc>
                  <a:txBody>
                    <a:bodyPr/>
                    <a:lstStyle/>
                    <a:p>
                      <a:pPr algn="ctr" rtl="0" fontAlgn="t">
                        <a:spcBef>
                          <a:spcPts val="0"/>
                        </a:spcBef>
                        <a:spcAft>
                          <a:spcPts val="0"/>
                        </a:spcAft>
                      </a:pPr>
                      <a:r>
                        <a:rPr lang="en-IN" sz="1200" b="0" i="0" u="none" strike="noStrike">
                          <a:solidFill>
                            <a:srgbClr val="000000"/>
                          </a:solidFill>
                          <a:effectLst/>
                          <a:latin typeface="Arial" panose="020B0604020202020204" pitchFamily="34" charset="0"/>
                        </a:rPr>
                        <a:t>Payment</a:t>
                      </a:r>
                      <a:endParaRPr lang="en-IN" sz="1200">
                        <a:effectLst/>
                      </a:endParaRPr>
                    </a:p>
                  </a:txBody>
                  <a:tcPr marL="66851" marR="66851" marT="66851" marB="66851">
                    <a:lnL w="7620" cap="flat" cmpd="sng" algn="ctr">
                      <a:solidFill>
                        <a:srgbClr val="9E9E9E"/>
                      </a:solidFill>
                      <a:prstDash val="solid"/>
                      <a:round/>
                      <a:headEnd type="none" w="med" len="med"/>
                      <a:tailEnd type="none" w="med" len="med"/>
                    </a:lnL>
                    <a:lnR w="7620" cap="flat" cmpd="sng" algn="ctr">
                      <a:solidFill>
                        <a:srgbClr val="9E9E9E"/>
                      </a:solidFill>
                      <a:prstDash val="solid"/>
                      <a:round/>
                      <a:headEnd type="none" w="med" len="med"/>
                      <a:tailEnd type="none" w="med" len="med"/>
                    </a:lnR>
                    <a:lnT w="7620" cap="flat" cmpd="sng" algn="ctr">
                      <a:solidFill>
                        <a:srgbClr val="9E9E9E"/>
                      </a:solidFill>
                      <a:prstDash val="solid"/>
                      <a:round/>
                      <a:headEnd type="none" w="med" len="med"/>
                      <a:tailEnd type="none" w="med" len="med"/>
                    </a:lnT>
                    <a:lnB w="7620"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US" sz="1200" b="0" i="0" u="none" strike="noStrike">
                          <a:solidFill>
                            <a:srgbClr val="000000"/>
                          </a:solidFill>
                          <a:effectLst/>
                          <a:latin typeface="Arial" panose="020B0604020202020204" pitchFamily="34" charset="0"/>
                        </a:rPr>
                        <a:t>An important window to collect payment from the users</a:t>
                      </a:r>
                      <a:endParaRPr lang="en-US" sz="1200">
                        <a:effectLst/>
                      </a:endParaRPr>
                    </a:p>
                  </a:txBody>
                  <a:tcPr marL="66851" marR="66851" marT="66851" marB="66851">
                    <a:lnL w="7620" cap="flat" cmpd="sng" algn="ctr">
                      <a:solidFill>
                        <a:srgbClr val="9E9E9E"/>
                      </a:solidFill>
                      <a:prstDash val="solid"/>
                      <a:round/>
                      <a:headEnd type="none" w="med" len="med"/>
                      <a:tailEnd type="none" w="med" len="med"/>
                    </a:lnL>
                    <a:lnR w="7620" cap="flat" cmpd="sng" algn="ctr">
                      <a:solidFill>
                        <a:srgbClr val="9E9E9E"/>
                      </a:solidFill>
                      <a:prstDash val="solid"/>
                      <a:round/>
                      <a:headEnd type="none" w="med" len="med"/>
                      <a:tailEnd type="none" w="med" len="med"/>
                    </a:lnR>
                    <a:lnT w="7620" cap="flat" cmpd="sng" algn="ctr">
                      <a:solidFill>
                        <a:srgbClr val="9E9E9E"/>
                      </a:solidFill>
                      <a:prstDash val="solid"/>
                      <a:round/>
                      <a:headEnd type="none" w="med" len="med"/>
                      <a:tailEnd type="none" w="med" len="med"/>
                    </a:lnT>
                    <a:lnB w="7620"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457724476"/>
                  </a:ext>
                </a:extLst>
              </a:tr>
              <a:tr h="427844">
                <a:tc>
                  <a:txBody>
                    <a:bodyPr/>
                    <a:lstStyle/>
                    <a:p>
                      <a:pPr algn="ctr" rtl="0" fontAlgn="t">
                        <a:spcBef>
                          <a:spcPts val="0"/>
                        </a:spcBef>
                        <a:spcAft>
                          <a:spcPts val="0"/>
                        </a:spcAft>
                      </a:pPr>
                      <a:r>
                        <a:rPr lang="en-IN" sz="1200" b="0" i="0" u="none" strike="noStrike">
                          <a:solidFill>
                            <a:srgbClr val="000000"/>
                          </a:solidFill>
                          <a:effectLst/>
                          <a:latin typeface="Arial" panose="020B0604020202020204" pitchFamily="34" charset="0"/>
                        </a:rPr>
                        <a:t>Payment Preference</a:t>
                      </a:r>
                      <a:endParaRPr lang="en-IN" sz="1200">
                        <a:effectLst/>
                      </a:endParaRPr>
                    </a:p>
                  </a:txBody>
                  <a:tcPr marL="66851" marR="66851" marT="66851" marB="66851">
                    <a:lnL w="7620" cap="flat" cmpd="sng" algn="ctr">
                      <a:solidFill>
                        <a:srgbClr val="9E9E9E"/>
                      </a:solidFill>
                      <a:prstDash val="solid"/>
                      <a:round/>
                      <a:headEnd type="none" w="med" len="med"/>
                      <a:tailEnd type="none" w="med" len="med"/>
                    </a:lnL>
                    <a:lnR w="7620" cap="flat" cmpd="sng" algn="ctr">
                      <a:solidFill>
                        <a:srgbClr val="9E9E9E"/>
                      </a:solidFill>
                      <a:prstDash val="solid"/>
                      <a:round/>
                      <a:headEnd type="none" w="med" len="med"/>
                      <a:tailEnd type="none" w="med" len="med"/>
                    </a:lnR>
                    <a:lnT w="7620" cap="flat" cmpd="sng" algn="ctr">
                      <a:solidFill>
                        <a:srgbClr val="9E9E9E"/>
                      </a:solidFill>
                      <a:prstDash val="solid"/>
                      <a:round/>
                      <a:headEnd type="none" w="med" len="med"/>
                      <a:tailEnd type="none" w="med" len="med"/>
                    </a:lnT>
                    <a:lnB w="7620"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US" sz="1200" b="0" i="0" u="none" strike="noStrike" dirty="0">
                          <a:solidFill>
                            <a:srgbClr val="000000"/>
                          </a:solidFill>
                          <a:effectLst/>
                          <a:latin typeface="Arial" panose="020B0604020202020204" pitchFamily="34" charset="0"/>
                        </a:rPr>
                        <a:t>This feature could help users to select their payment mode (CC/DC, UPI, Cash, etc.)</a:t>
                      </a:r>
                      <a:endParaRPr lang="en-US" sz="1200" dirty="0">
                        <a:effectLst/>
                      </a:endParaRPr>
                    </a:p>
                  </a:txBody>
                  <a:tcPr marL="66851" marR="66851" marT="66851" marB="66851">
                    <a:lnL w="7620" cap="flat" cmpd="sng" algn="ctr">
                      <a:solidFill>
                        <a:srgbClr val="9E9E9E"/>
                      </a:solidFill>
                      <a:prstDash val="solid"/>
                      <a:round/>
                      <a:headEnd type="none" w="med" len="med"/>
                      <a:tailEnd type="none" w="med" len="med"/>
                    </a:lnL>
                    <a:lnR w="7620" cap="flat" cmpd="sng" algn="ctr">
                      <a:solidFill>
                        <a:srgbClr val="9E9E9E"/>
                      </a:solidFill>
                      <a:prstDash val="solid"/>
                      <a:round/>
                      <a:headEnd type="none" w="med" len="med"/>
                      <a:tailEnd type="none" w="med" len="med"/>
                    </a:lnR>
                    <a:lnT w="7620" cap="flat" cmpd="sng" algn="ctr">
                      <a:solidFill>
                        <a:srgbClr val="9E9E9E"/>
                      </a:solidFill>
                      <a:prstDash val="solid"/>
                      <a:round/>
                      <a:headEnd type="none" w="med" len="med"/>
                      <a:tailEnd type="none" w="med" len="med"/>
                    </a:lnT>
                    <a:lnB w="7620"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638074843"/>
                  </a:ext>
                </a:extLst>
              </a:tr>
              <a:tr h="280773">
                <a:tc>
                  <a:txBody>
                    <a:bodyPr/>
                    <a:lstStyle/>
                    <a:p>
                      <a:pPr algn="ctr" rtl="0" fontAlgn="t">
                        <a:spcBef>
                          <a:spcPts val="0"/>
                        </a:spcBef>
                        <a:spcAft>
                          <a:spcPts val="0"/>
                        </a:spcAft>
                      </a:pPr>
                      <a:r>
                        <a:rPr lang="en-IN" sz="1200" b="0" i="0" u="none" strike="noStrike">
                          <a:solidFill>
                            <a:srgbClr val="000000"/>
                          </a:solidFill>
                          <a:effectLst/>
                          <a:latin typeface="Arial" panose="020B0604020202020204" pitchFamily="34" charset="0"/>
                        </a:rPr>
                        <a:t>Map</a:t>
                      </a:r>
                      <a:endParaRPr lang="en-IN" sz="1200">
                        <a:effectLst/>
                      </a:endParaRPr>
                    </a:p>
                  </a:txBody>
                  <a:tcPr marL="66851" marR="66851" marT="66851" marB="66851">
                    <a:lnL w="7620" cap="flat" cmpd="sng" algn="ctr">
                      <a:solidFill>
                        <a:srgbClr val="9E9E9E"/>
                      </a:solidFill>
                      <a:prstDash val="solid"/>
                      <a:round/>
                      <a:headEnd type="none" w="med" len="med"/>
                      <a:tailEnd type="none" w="med" len="med"/>
                    </a:lnL>
                    <a:lnR w="7620" cap="flat" cmpd="sng" algn="ctr">
                      <a:solidFill>
                        <a:srgbClr val="9E9E9E"/>
                      </a:solidFill>
                      <a:prstDash val="solid"/>
                      <a:round/>
                      <a:headEnd type="none" w="med" len="med"/>
                      <a:tailEnd type="none" w="med" len="med"/>
                    </a:lnR>
                    <a:lnT w="7620" cap="flat" cmpd="sng" algn="ctr">
                      <a:solidFill>
                        <a:srgbClr val="9E9E9E"/>
                      </a:solidFill>
                      <a:prstDash val="solid"/>
                      <a:round/>
                      <a:headEnd type="none" w="med" len="med"/>
                      <a:tailEnd type="none" w="med" len="med"/>
                    </a:lnT>
                    <a:lnB w="7620"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US" sz="1200" b="0" i="0" u="none" strike="noStrike" dirty="0">
                          <a:solidFill>
                            <a:srgbClr val="000000"/>
                          </a:solidFill>
                          <a:effectLst/>
                          <a:latin typeface="Arial" panose="020B0604020202020204" pitchFamily="34" charset="0"/>
                        </a:rPr>
                        <a:t>This feature which help the users to track the estimate time with their order delivery</a:t>
                      </a:r>
                      <a:endParaRPr lang="en-US" sz="1200" dirty="0">
                        <a:effectLst/>
                      </a:endParaRPr>
                    </a:p>
                  </a:txBody>
                  <a:tcPr marL="66851" marR="66851" marT="66851" marB="66851">
                    <a:lnL w="7620" cap="flat" cmpd="sng" algn="ctr">
                      <a:solidFill>
                        <a:srgbClr val="9E9E9E"/>
                      </a:solidFill>
                      <a:prstDash val="solid"/>
                      <a:round/>
                      <a:headEnd type="none" w="med" len="med"/>
                      <a:tailEnd type="none" w="med" len="med"/>
                    </a:lnL>
                    <a:lnR w="7620" cap="flat" cmpd="sng" algn="ctr">
                      <a:solidFill>
                        <a:srgbClr val="9E9E9E"/>
                      </a:solidFill>
                      <a:prstDash val="solid"/>
                      <a:round/>
                      <a:headEnd type="none" w="med" len="med"/>
                      <a:tailEnd type="none" w="med" len="med"/>
                    </a:lnR>
                    <a:lnT w="7620" cap="flat" cmpd="sng" algn="ctr">
                      <a:solidFill>
                        <a:srgbClr val="9E9E9E"/>
                      </a:solidFill>
                      <a:prstDash val="solid"/>
                      <a:round/>
                      <a:headEnd type="none" w="med" len="med"/>
                      <a:tailEnd type="none" w="med" len="med"/>
                    </a:lnT>
                    <a:lnB w="7620"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3732710106"/>
                  </a:ext>
                </a:extLst>
              </a:tr>
              <a:tr h="280773">
                <a:tc>
                  <a:txBody>
                    <a:bodyPr/>
                    <a:lstStyle/>
                    <a:p>
                      <a:pPr algn="ctr" rtl="0" fontAlgn="t">
                        <a:spcBef>
                          <a:spcPts val="0"/>
                        </a:spcBef>
                        <a:spcAft>
                          <a:spcPts val="0"/>
                        </a:spcAft>
                      </a:pPr>
                      <a:r>
                        <a:rPr lang="en-IN" sz="1200" b="0" i="0" u="none" strike="noStrike">
                          <a:solidFill>
                            <a:srgbClr val="000000"/>
                          </a:solidFill>
                          <a:effectLst/>
                          <a:latin typeface="Arial" panose="020B0604020202020204" pitchFamily="34" charset="0"/>
                        </a:rPr>
                        <a:t>Subscription</a:t>
                      </a:r>
                      <a:endParaRPr lang="en-IN" sz="1200">
                        <a:effectLst/>
                      </a:endParaRPr>
                    </a:p>
                  </a:txBody>
                  <a:tcPr marL="66851" marR="66851" marT="66851" marB="66851">
                    <a:lnL w="7620" cap="flat" cmpd="sng" algn="ctr">
                      <a:solidFill>
                        <a:srgbClr val="9E9E9E"/>
                      </a:solidFill>
                      <a:prstDash val="solid"/>
                      <a:round/>
                      <a:headEnd type="none" w="med" len="med"/>
                      <a:tailEnd type="none" w="med" len="med"/>
                    </a:lnL>
                    <a:lnR w="7620" cap="flat" cmpd="sng" algn="ctr">
                      <a:solidFill>
                        <a:srgbClr val="9E9E9E"/>
                      </a:solidFill>
                      <a:prstDash val="solid"/>
                      <a:round/>
                      <a:headEnd type="none" w="med" len="med"/>
                      <a:tailEnd type="none" w="med" len="med"/>
                    </a:lnR>
                    <a:lnT w="7620" cap="flat" cmpd="sng" algn="ctr">
                      <a:solidFill>
                        <a:srgbClr val="9E9E9E"/>
                      </a:solidFill>
                      <a:prstDash val="solid"/>
                      <a:round/>
                      <a:headEnd type="none" w="med" len="med"/>
                      <a:tailEnd type="none" w="med" len="med"/>
                    </a:lnT>
                    <a:lnB w="7620"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US" sz="1200" b="0" i="0" u="none" strike="noStrike" dirty="0">
                          <a:solidFill>
                            <a:srgbClr val="000000"/>
                          </a:solidFill>
                          <a:effectLst/>
                          <a:latin typeface="Arial" panose="020B0604020202020204" pitchFamily="34" charset="0"/>
                        </a:rPr>
                        <a:t>A feature for premium customer who often prefer to order. Giving discounts, Offers, etc.</a:t>
                      </a:r>
                      <a:endParaRPr lang="en-US" sz="1200" dirty="0">
                        <a:effectLst/>
                      </a:endParaRPr>
                    </a:p>
                  </a:txBody>
                  <a:tcPr marL="66851" marR="66851" marT="66851" marB="66851">
                    <a:lnL w="7620" cap="flat" cmpd="sng" algn="ctr">
                      <a:solidFill>
                        <a:srgbClr val="9E9E9E"/>
                      </a:solidFill>
                      <a:prstDash val="solid"/>
                      <a:round/>
                      <a:headEnd type="none" w="med" len="med"/>
                      <a:tailEnd type="none" w="med" len="med"/>
                    </a:lnL>
                    <a:lnR w="7620" cap="flat" cmpd="sng" algn="ctr">
                      <a:solidFill>
                        <a:srgbClr val="9E9E9E"/>
                      </a:solidFill>
                      <a:prstDash val="solid"/>
                      <a:round/>
                      <a:headEnd type="none" w="med" len="med"/>
                      <a:tailEnd type="none" w="med" len="med"/>
                    </a:lnR>
                    <a:lnT w="7620" cap="flat" cmpd="sng" algn="ctr">
                      <a:solidFill>
                        <a:srgbClr val="9E9E9E"/>
                      </a:solidFill>
                      <a:prstDash val="solid"/>
                      <a:round/>
                      <a:headEnd type="none" w="med" len="med"/>
                      <a:tailEnd type="none" w="med" len="med"/>
                    </a:lnT>
                    <a:lnB w="7620"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594190700"/>
                  </a:ext>
                </a:extLst>
              </a:tr>
              <a:tr h="427844">
                <a:tc>
                  <a:txBody>
                    <a:bodyPr/>
                    <a:lstStyle/>
                    <a:p>
                      <a:pPr algn="ctr" rtl="0" fontAlgn="t">
                        <a:spcBef>
                          <a:spcPts val="0"/>
                        </a:spcBef>
                        <a:spcAft>
                          <a:spcPts val="0"/>
                        </a:spcAft>
                      </a:pPr>
                      <a:r>
                        <a:rPr lang="en-IN" sz="1200" b="0" i="0" u="none" strike="noStrike">
                          <a:solidFill>
                            <a:srgbClr val="000000"/>
                          </a:solidFill>
                          <a:effectLst/>
                          <a:latin typeface="Arial" panose="020B0604020202020204" pitchFamily="34" charset="0"/>
                        </a:rPr>
                        <a:t>Dine in</a:t>
                      </a:r>
                      <a:endParaRPr lang="en-IN" sz="1200">
                        <a:effectLst/>
                      </a:endParaRPr>
                    </a:p>
                  </a:txBody>
                  <a:tcPr marL="66851" marR="66851" marT="66851" marB="66851">
                    <a:lnL w="7620" cap="flat" cmpd="sng" algn="ctr">
                      <a:solidFill>
                        <a:srgbClr val="9E9E9E"/>
                      </a:solidFill>
                      <a:prstDash val="solid"/>
                      <a:round/>
                      <a:headEnd type="none" w="med" len="med"/>
                      <a:tailEnd type="none" w="med" len="med"/>
                    </a:lnL>
                    <a:lnR w="7620" cap="flat" cmpd="sng" algn="ctr">
                      <a:solidFill>
                        <a:srgbClr val="9E9E9E"/>
                      </a:solidFill>
                      <a:prstDash val="solid"/>
                      <a:round/>
                      <a:headEnd type="none" w="med" len="med"/>
                      <a:tailEnd type="none" w="med" len="med"/>
                    </a:lnR>
                    <a:lnT w="7620" cap="flat" cmpd="sng" algn="ctr">
                      <a:solidFill>
                        <a:srgbClr val="9E9E9E"/>
                      </a:solidFill>
                      <a:prstDash val="solid"/>
                      <a:round/>
                      <a:headEnd type="none" w="med" len="med"/>
                      <a:tailEnd type="none" w="med" len="med"/>
                    </a:lnT>
                    <a:lnB w="7620"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US" sz="1200" b="0" i="0" u="none" strike="noStrike" dirty="0">
                          <a:solidFill>
                            <a:srgbClr val="000000"/>
                          </a:solidFill>
                          <a:effectLst/>
                          <a:latin typeface="Arial" panose="020B0604020202020204" pitchFamily="34" charset="0"/>
                        </a:rPr>
                        <a:t>One of the best feature for users to book their table via app. No need to call restaurants or stand in a queue</a:t>
                      </a:r>
                      <a:endParaRPr lang="en-US" sz="1200" dirty="0">
                        <a:effectLst/>
                      </a:endParaRPr>
                    </a:p>
                  </a:txBody>
                  <a:tcPr marL="66851" marR="66851" marT="66851" marB="66851">
                    <a:lnL w="7620" cap="flat" cmpd="sng" algn="ctr">
                      <a:solidFill>
                        <a:srgbClr val="9E9E9E"/>
                      </a:solidFill>
                      <a:prstDash val="solid"/>
                      <a:round/>
                      <a:headEnd type="none" w="med" len="med"/>
                      <a:tailEnd type="none" w="med" len="med"/>
                    </a:lnL>
                    <a:lnR w="7620" cap="flat" cmpd="sng" algn="ctr">
                      <a:solidFill>
                        <a:srgbClr val="9E9E9E"/>
                      </a:solidFill>
                      <a:prstDash val="solid"/>
                      <a:round/>
                      <a:headEnd type="none" w="med" len="med"/>
                      <a:tailEnd type="none" w="med" len="med"/>
                    </a:lnR>
                    <a:lnT w="7620" cap="flat" cmpd="sng" algn="ctr">
                      <a:solidFill>
                        <a:srgbClr val="9E9E9E"/>
                      </a:solidFill>
                      <a:prstDash val="solid"/>
                      <a:round/>
                      <a:headEnd type="none" w="med" len="med"/>
                      <a:tailEnd type="none" w="med" len="med"/>
                    </a:lnT>
                    <a:lnB w="7620"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197873931"/>
                  </a:ext>
                </a:extLst>
              </a:tr>
              <a:tr h="427844">
                <a:tc>
                  <a:txBody>
                    <a:bodyPr/>
                    <a:lstStyle/>
                    <a:p>
                      <a:pPr algn="ctr" rtl="0" fontAlgn="t">
                        <a:spcBef>
                          <a:spcPts val="0"/>
                        </a:spcBef>
                        <a:spcAft>
                          <a:spcPts val="0"/>
                        </a:spcAft>
                      </a:pPr>
                      <a:r>
                        <a:rPr lang="en-IN" sz="1200" b="0" i="0" u="none" strike="noStrike">
                          <a:solidFill>
                            <a:srgbClr val="000000"/>
                          </a:solidFill>
                          <a:effectLst/>
                          <a:latin typeface="Arial" panose="020B0604020202020204" pitchFamily="34" charset="0"/>
                        </a:rPr>
                        <a:t>Delivery Agent Details</a:t>
                      </a:r>
                      <a:endParaRPr lang="en-IN" sz="1200">
                        <a:effectLst/>
                      </a:endParaRPr>
                    </a:p>
                  </a:txBody>
                  <a:tcPr marL="66851" marR="66851" marT="66851" marB="66851">
                    <a:lnL w="7620" cap="flat" cmpd="sng" algn="ctr">
                      <a:solidFill>
                        <a:srgbClr val="9E9E9E"/>
                      </a:solidFill>
                      <a:prstDash val="solid"/>
                      <a:round/>
                      <a:headEnd type="none" w="med" len="med"/>
                      <a:tailEnd type="none" w="med" len="med"/>
                    </a:lnL>
                    <a:lnR w="7620" cap="flat" cmpd="sng" algn="ctr">
                      <a:solidFill>
                        <a:srgbClr val="9E9E9E"/>
                      </a:solidFill>
                      <a:prstDash val="solid"/>
                      <a:round/>
                      <a:headEnd type="none" w="med" len="med"/>
                      <a:tailEnd type="none" w="med" len="med"/>
                    </a:lnR>
                    <a:lnT w="7620" cap="flat" cmpd="sng" algn="ctr">
                      <a:solidFill>
                        <a:srgbClr val="9E9E9E"/>
                      </a:solidFill>
                      <a:prstDash val="solid"/>
                      <a:round/>
                      <a:headEnd type="none" w="med" len="med"/>
                      <a:tailEnd type="none" w="med" len="med"/>
                    </a:lnT>
                    <a:lnB w="7620"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US" sz="1200" b="0" i="0" u="none" strike="noStrike" dirty="0">
                          <a:solidFill>
                            <a:srgbClr val="000000"/>
                          </a:solidFill>
                          <a:effectLst/>
                          <a:latin typeface="Arial" panose="020B0604020202020204" pitchFamily="34" charset="0"/>
                        </a:rPr>
                        <a:t>A tab which will help users to know, who is going to deliver food at their footsteps</a:t>
                      </a:r>
                      <a:endParaRPr lang="en-US" sz="1200" dirty="0">
                        <a:effectLst/>
                      </a:endParaRPr>
                    </a:p>
                  </a:txBody>
                  <a:tcPr marL="66851" marR="66851" marT="66851" marB="66851">
                    <a:lnL w="7620" cap="flat" cmpd="sng" algn="ctr">
                      <a:solidFill>
                        <a:srgbClr val="9E9E9E"/>
                      </a:solidFill>
                      <a:prstDash val="solid"/>
                      <a:round/>
                      <a:headEnd type="none" w="med" len="med"/>
                      <a:tailEnd type="none" w="med" len="med"/>
                    </a:lnL>
                    <a:lnR w="7620" cap="flat" cmpd="sng" algn="ctr">
                      <a:solidFill>
                        <a:srgbClr val="9E9E9E"/>
                      </a:solidFill>
                      <a:prstDash val="solid"/>
                      <a:round/>
                      <a:headEnd type="none" w="med" len="med"/>
                      <a:tailEnd type="none" w="med" len="med"/>
                    </a:lnR>
                    <a:lnT w="7620" cap="flat" cmpd="sng" algn="ctr">
                      <a:solidFill>
                        <a:srgbClr val="9E9E9E"/>
                      </a:solidFill>
                      <a:prstDash val="solid"/>
                      <a:round/>
                      <a:headEnd type="none" w="med" len="med"/>
                      <a:tailEnd type="none" w="med" len="med"/>
                    </a:lnT>
                    <a:lnB w="7620"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3707903514"/>
                  </a:ext>
                </a:extLst>
              </a:tr>
              <a:tr h="427844">
                <a:tc>
                  <a:txBody>
                    <a:bodyPr/>
                    <a:lstStyle/>
                    <a:p>
                      <a:pPr algn="ctr" rtl="0" fontAlgn="t">
                        <a:spcBef>
                          <a:spcPts val="0"/>
                        </a:spcBef>
                        <a:spcAft>
                          <a:spcPts val="0"/>
                        </a:spcAft>
                      </a:pPr>
                      <a:r>
                        <a:rPr lang="en-IN" sz="1200" b="0" i="0" u="none" strike="noStrike">
                          <a:solidFill>
                            <a:srgbClr val="000000"/>
                          </a:solidFill>
                          <a:effectLst/>
                          <a:latin typeface="Arial" panose="020B0604020202020204" pitchFamily="34" charset="0"/>
                        </a:rPr>
                        <a:t>Ratings</a:t>
                      </a:r>
                      <a:endParaRPr lang="en-IN" sz="1200">
                        <a:effectLst/>
                      </a:endParaRPr>
                    </a:p>
                  </a:txBody>
                  <a:tcPr marL="66851" marR="66851" marT="66851" marB="66851">
                    <a:lnL w="7620" cap="flat" cmpd="sng" algn="ctr">
                      <a:solidFill>
                        <a:srgbClr val="9E9E9E"/>
                      </a:solidFill>
                      <a:prstDash val="solid"/>
                      <a:round/>
                      <a:headEnd type="none" w="med" len="med"/>
                      <a:tailEnd type="none" w="med" len="med"/>
                    </a:lnL>
                    <a:lnR w="7620" cap="flat" cmpd="sng" algn="ctr">
                      <a:solidFill>
                        <a:srgbClr val="9E9E9E"/>
                      </a:solidFill>
                      <a:prstDash val="solid"/>
                      <a:round/>
                      <a:headEnd type="none" w="med" len="med"/>
                      <a:tailEnd type="none" w="med" len="med"/>
                    </a:lnR>
                    <a:lnT w="7620" cap="flat" cmpd="sng" algn="ctr">
                      <a:solidFill>
                        <a:srgbClr val="9E9E9E"/>
                      </a:solidFill>
                      <a:prstDash val="solid"/>
                      <a:round/>
                      <a:headEnd type="none" w="med" len="med"/>
                      <a:tailEnd type="none" w="med" len="med"/>
                    </a:lnT>
                    <a:lnB w="7620"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US" sz="1200" b="0" i="0" u="none" strike="noStrike" dirty="0">
                          <a:solidFill>
                            <a:srgbClr val="000000"/>
                          </a:solidFill>
                          <a:effectLst/>
                          <a:latin typeface="Arial" panose="020B0604020202020204" pitchFamily="34" charset="0"/>
                        </a:rPr>
                        <a:t>Over here customers can share their feedback and help other users to guide with their feedbacks</a:t>
                      </a:r>
                      <a:endParaRPr lang="en-US" sz="1200" dirty="0">
                        <a:effectLst/>
                      </a:endParaRPr>
                    </a:p>
                  </a:txBody>
                  <a:tcPr marL="66851" marR="66851" marT="66851" marB="66851">
                    <a:lnL w="7620" cap="flat" cmpd="sng" algn="ctr">
                      <a:solidFill>
                        <a:srgbClr val="9E9E9E"/>
                      </a:solidFill>
                      <a:prstDash val="solid"/>
                      <a:round/>
                      <a:headEnd type="none" w="med" len="med"/>
                      <a:tailEnd type="none" w="med" len="med"/>
                    </a:lnL>
                    <a:lnR w="7620" cap="flat" cmpd="sng" algn="ctr">
                      <a:solidFill>
                        <a:srgbClr val="9E9E9E"/>
                      </a:solidFill>
                      <a:prstDash val="solid"/>
                      <a:round/>
                      <a:headEnd type="none" w="med" len="med"/>
                      <a:tailEnd type="none" w="med" len="med"/>
                    </a:lnR>
                    <a:lnT w="7620" cap="flat" cmpd="sng" algn="ctr">
                      <a:solidFill>
                        <a:srgbClr val="9E9E9E"/>
                      </a:solidFill>
                      <a:prstDash val="solid"/>
                      <a:round/>
                      <a:headEnd type="none" w="med" len="med"/>
                      <a:tailEnd type="none" w="med" len="med"/>
                    </a:lnT>
                    <a:lnB w="7620"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1735970648"/>
                  </a:ext>
                </a:extLst>
              </a:tr>
              <a:tr h="280773">
                <a:tc>
                  <a:txBody>
                    <a:bodyPr/>
                    <a:lstStyle/>
                    <a:p>
                      <a:pPr algn="ctr" rtl="0" fontAlgn="t">
                        <a:spcBef>
                          <a:spcPts val="0"/>
                        </a:spcBef>
                        <a:spcAft>
                          <a:spcPts val="0"/>
                        </a:spcAft>
                      </a:pPr>
                      <a:r>
                        <a:rPr lang="en-IN" sz="1200" b="0" i="0" u="none" strike="noStrike">
                          <a:solidFill>
                            <a:srgbClr val="000000"/>
                          </a:solidFill>
                          <a:effectLst/>
                          <a:latin typeface="Arial" panose="020B0604020202020204" pitchFamily="34" charset="0"/>
                        </a:rPr>
                        <a:t>Customer Support</a:t>
                      </a:r>
                      <a:endParaRPr lang="en-IN" sz="1200">
                        <a:effectLst/>
                      </a:endParaRPr>
                    </a:p>
                  </a:txBody>
                  <a:tcPr marL="66851" marR="66851" marT="66851" marB="66851">
                    <a:lnL w="7620" cap="flat" cmpd="sng" algn="ctr">
                      <a:solidFill>
                        <a:srgbClr val="9E9E9E"/>
                      </a:solidFill>
                      <a:prstDash val="solid"/>
                      <a:round/>
                      <a:headEnd type="none" w="med" len="med"/>
                      <a:tailEnd type="none" w="med" len="med"/>
                    </a:lnL>
                    <a:lnR w="7620" cap="flat" cmpd="sng" algn="ctr">
                      <a:solidFill>
                        <a:srgbClr val="9E9E9E"/>
                      </a:solidFill>
                      <a:prstDash val="solid"/>
                      <a:round/>
                      <a:headEnd type="none" w="med" len="med"/>
                      <a:tailEnd type="none" w="med" len="med"/>
                    </a:lnR>
                    <a:lnT w="7620" cap="flat" cmpd="sng" algn="ctr">
                      <a:solidFill>
                        <a:srgbClr val="9E9E9E"/>
                      </a:solidFill>
                      <a:prstDash val="solid"/>
                      <a:round/>
                      <a:headEnd type="none" w="med" len="med"/>
                      <a:tailEnd type="none" w="med" len="med"/>
                    </a:lnT>
                    <a:lnB w="7620"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US" sz="1200" b="0" i="0" u="none" strike="noStrike" dirty="0">
                          <a:solidFill>
                            <a:srgbClr val="000000"/>
                          </a:solidFill>
                          <a:effectLst/>
                          <a:latin typeface="Arial" panose="020B0604020202020204" pitchFamily="34" charset="0"/>
                        </a:rPr>
                        <a:t>Chat/Call option to resolve customer issue/query</a:t>
                      </a:r>
                      <a:endParaRPr lang="en-US" sz="1200" dirty="0">
                        <a:effectLst/>
                      </a:endParaRPr>
                    </a:p>
                  </a:txBody>
                  <a:tcPr marL="66851" marR="66851" marT="66851" marB="66851">
                    <a:lnL w="7620" cap="flat" cmpd="sng" algn="ctr">
                      <a:solidFill>
                        <a:srgbClr val="9E9E9E"/>
                      </a:solidFill>
                      <a:prstDash val="solid"/>
                      <a:round/>
                      <a:headEnd type="none" w="med" len="med"/>
                      <a:tailEnd type="none" w="med" len="med"/>
                    </a:lnL>
                    <a:lnR w="7620" cap="flat" cmpd="sng" algn="ctr">
                      <a:solidFill>
                        <a:srgbClr val="9E9E9E"/>
                      </a:solidFill>
                      <a:prstDash val="solid"/>
                      <a:round/>
                      <a:headEnd type="none" w="med" len="med"/>
                      <a:tailEnd type="none" w="med" len="med"/>
                    </a:lnR>
                    <a:lnT w="7620" cap="flat" cmpd="sng" algn="ctr">
                      <a:solidFill>
                        <a:srgbClr val="9E9E9E"/>
                      </a:solidFill>
                      <a:prstDash val="solid"/>
                      <a:round/>
                      <a:headEnd type="none" w="med" len="med"/>
                      <a:tailEnd type="none" w="med" len="med"/>
                    </a:lnT>
                    <a:lnB w="7620"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431612130"/>
                  </a:ext>
                </a:extLst>
              </a:tr>
            </a:tbl>
          </a:graphicData>
        </a:graphic>
      </p:graphicFrame>
      <p:sp>
        <p:nvSpPr>
          <p:cNvPr id="5" name="Rectangle 1">
            <a:extLst>
              <a:ext uri="{FF2B5EF4-FFF2-40B4-BE49-F238E27FC236}">
                <a16:creationId xmlns:a16="http://schemas.microsoft.com/office/drawing/2014/main" id="{75F813C8-6D36-BDA2-B519-9A660129ACBA}"/>
              </a:ext>
            </a:extLst>
          </p:cNvPr>
          <p:cNvSpPr>
            <a:spLocks noChangeArrowheads="1"/>
          </p:cNvSpPr>
          <p:nvPr/>
        </p:nvSpPr>
        <p:spPr bwMode="auto">
          <a:xfrm>
            <a:off x="1573213" y="118110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Tree>
    <p:extLst>
      <p:ext uri="{BB962C8B-B14F-4D97-AF65-F5344CB8AC3E}">
        <p14:creationId xmlns:p14="http://schemas.microsoft.com/office/powerpoint/2010/main" val="327261750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739"/>
        <p:cNvGrpSpPr/>
        <p:nvPr/>
      </p:nvGrpSpPr>
      <p:grpSpPr>
        <a:xfrm>
          <a:off x="0" y="0"/>
          <a:ext cx="0" cy="0"/>
          <a:chOff x="0" y="0"/>
          <a:chExt cx="0" cy="0"/>
        </a:xfrm>
      </p:grpSpPr>
      <p:sp>
        <p:nvSpPr>
          <p:cNvPr id="740" name="Google Shape;740;p52"/>
          <p:cNvSpPr txBox="1">
            <a:spLocks noGrp="1"/>
          </p:cNvSpPr>
          <p:nvPr>
            <p:ph type="title"/>
          </p:nvPr>
        </p:nvSpPr>
        <p:spPr>
          <a:xfrm>
            <a:off x="316679" y="121966"/>
            <a:ext cx="3735900" cy="3825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2400"/>
              <a:buFont typeface="Proxima Nova"/>
              <a:buNone/>
            </a:pPr>
            <a:r>
              <a:rPr lang="en-IN"/>
              <a:t>Must Have Features</a:t>
            </a:r>
            <a:endParaRPr/>
          </a:p>
        </p:txBody>
      </p:sp>
      <p:graphicFrame>
        <p:nvGraphicFramePr>
          <p:cNvPr id="2" name="Table 1">
            <a:extLst>
              <a:ext uri="{FF2B5EF4-FFF2-40B4-BE49-F238E27FC236}">
                <a16:creationId xmlns:a16="http://schemas.microsoft.com/office/drawing/2014/main" id="{4324256A-0F59-55F4-2578-37B487343F75}"/>
              </a:ext>
            </a:extLst>
          </p:cNvPr>
          <p:cNvGraphicFramePr>
            <a:graphicFrameLocks noGrp="1"/>
          </p:cNvGraphicFramePr>
          <p:nvPr>
            <p:extLst>
              <p:ext uri="{D42A27DB-BD31-4B8C-83A1-F6EECF244321}">
                <p14:modId xmlns:p14="http://schemas.microsoft.com/office/powerpoint/2010/main" val="2032682325"/>
              </p:ext>
            </p:extLst>
          </p:nvPr>
        </p:nvGraphicFramePr>
        <p:xfrm>
          <a:off x="556260" y="952526"/>
          <a:ext cx="8031479" cy="4069008"/>
        </p:xfrm>
        <a:graphic>
          <a:graphicData uri="http://schemas.openxmlformats.org/drawingml/2006/table">
            <a:tbl>
              <a:tblPr/>
              <a:tblGrid>
                <a:gridCol w="1548992">
                  <a:extLst>
                    <a:ext uri="{9D8B030D-6E8A-4147-A177-3AD203B41FA5}">
                      <a16:colId xmlns:a16="http://schemas.microsoft.com/office/drawing/2014/main" val="3263771783"/>
                    </a:ext>
                  </a:extLst>
                </a:gridCol>
                <a:gridCol w="6482487">
                  <a:extLst>
                    <a:ext uri="{9D8B030D-6E8A-4147-A177-3AD203B41FA5}">
                      <a16:colId xmlns:a16="http://schemas.microsoft.com/office/drawing/2014/main" val="194823575"/>
                    </a:ext>
                  </a:extLst>
                </a:gridCol>
              </a:tblGrid>
              <a:tr h="166447">
                <a:tc>
                  <a:txBody>
                    <a:bodyPr/>
                    <a:lstStyle/>
                    <a:p>
                      <a:pPr algn="ctr" rtl="0" fontAlgn="t">
                        <a:spcBef>
                          <a:spcPts val="0"/>
                        </a:spcBef>
                        <a:spcAft>
                          <a:spcPts val="0"/>
                        </a:spcAft>
                      </a:pPr>
                      <a:r>
                        <a:rPr lang="en-IN" sz="1200" b="1" i="0" u="none" strike="noStrike" dirty="0">
                          <a:solidFill>
                            <a:srgbClr val="000000"/>
                          </a:solidFill>
                          <a:effectLst/>
                          <a:latin typeface="+mn-lt"/>
                        </a:rPr>
                        <a:t>Features</a:t>
                      </a:r>
                      <a:endParaRPr lang="en-IN" sz="1200" dirty="0">
                        <a:effectLst/>
                        <a:latin typeface="+mn-lt"/>
                      </a:endParaRPr>
                    </a:p>
                  </a:txBody>
                  <a:tcPr marL="54921" marR="54921" marT="54921" marB="54921">
                    <a:lnL w="7620" cap="flat" cmpd="sng" algn="ctr">
                      <a:solidFill>
                        <a:srgbClr val="9E9E9E"/>
                      </a:solidFill>
                      <a:prstDash val="solid"/>
                      <a:round/>
                      <a:headEnd type="none" w="med" len="med"/>
                      <a:tailEnd type="none" w="med" len="med"/>
                    </a:lnL>
                    <a:lnR w="7620" cap="flat" cmpd="sng" algn="ctr">
                      <a:solidFill>
                        <a:srgbClr val="9E9E9E"/>
                      </a:solidFill>
                      <a:prstDash val="solid"/>
                      <a:round/>
                      <a:headEnd type="none" w="med" len="med"/>
                      <a:tailEnd type="none" w="med" len="med"/>
                    </a:lnR>
                    <a:lnT w="7620" cap="flat" cmpd="sng" algn="ctr">
                      <a:solidFill>
                        <a:srgbClr val="9E9E9E"/>
                      </a:solidFill>
                      <a:prstDash val="solid"/>
                      <a:round/>
                      <a:headEnd type="none" w="med" len="med"/>
                      <a:tailEnd type="none" w="med" len="med"/>
                    </a:lnT>
                    <a:lnB w="7620" cap="flat" cmpd="sng" algn="ctr">
                      <a:solidFill>
                        <a:srgbClr val="9E9E9E"/>
                      </a:solidFill>
                      <a:prstDash val="solid"/>
                      <a:round/>
                      <a:headEnd type="none" w="med" len="med"/>
                      <a:tailEnd type="none" w="med" len="med"/>
                    </a:lnB>
                  </a:tcPr>
                </a:tc>
                <a:tc>
                  <a:txBody>
                    <a:bodyPr/>
                    <a:lstStyle/>
                    <a:p>
                      <a:pPr algn="ctr" rtl="0" fontAlgn="t">
                        <a:spcBef>
                          <a:spcPts val="0"/>
                        </a:spcBef>
                        <a:spcAft>
                          <a:spcPts val="0"/>
                        </a:spcAft>
                      </a:pPr>
                      <a:r>
                        <a:rPr lang="en-US" sz="1200" b="1" i="0" u="none" strike="noStrike">
                          <a:solidFill>
                            <a:srgbClr val="000000"/>
                          </a:solidFill>
                          <a:effectLst/>
                          <a:latin typeface="+mn-lt"/>
                        </a:rPr>
                        <a:t>Reason behind choosing this as a ‘Must Have Feature’</a:t>
                      </a:r>
                      <a:endParaRPr lang="en-US" sz="1200">
                        <a:effectLst/>
                        <a:latin typeface="+mn-lt"/>
                      </a:endParaRPr>
                    </a:p>
                  </a:txBody>
                  <a:tcPr marL="54921" marR="54921" marT="54921" marB="54921">
                    <a:lnL w="7620" cap="flat" cmpd="sng" algn="ctr">
                      <a:solidFill>
                        <a:srgbClr val="9E9E9E"/>
                      </a:solidFill>
                      <a:prstDash val="solid"/>
                      <a:round/>
                      <a:headEnd type="none" w="med" len="med"/>
                      <a:tailEnd type="none" w="med" len="med"/>
                    </a:lnL>
                    <a:lnR w="7620" cap="flat" cmpd="sng" algn="ctr">
                      <a:solidFill>
                        <a:srgbClr val="9E9E9E"/>
                      </a:solidFill>
                      <a:prstDash val="solid"/>
                      <a:round/>
                      <a:headEnd type="none" w="med" len="med"/>
                      <a:tailEnd type="none" w="med" len="med"/>
                    </a:lnR>
                    <a:lnT w="7620" cap="flat" cmpd="sng" algn="ctr">
                      <a:solidFill>
                        <a:srgbClr val="9E9E9E"/>
                      </a:solidFill>
                      <a:prstDash val="solid"/>
                      <a:round/>
                      <a:headEnd type="none" w="med" len="med"/>
                      <a:tailEnd type="none" w="med" len="med"/>
                    </a:lnT>
                    <a:lnB w="7620"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2723726173"/>
                  </a:ext>
                </a:extLst>
              </a:tr>
              <a:tr h="351495">
                <a:tc>
                  <a:txBody>
                    <a:bodyPr/>
                    <a:lstStyle/>
                    <a:p>
                      <a:pPr algn="ctr" rtl="0" fontAlgn="t">
                        <a:spcBef>
                          <a:spcPts val="0"/>
                        </a:spcBef>
                        <a:spcAft>
                          <a:spcPts val="0"/>
                        </a:spcAft>
                      </a:pPr>
                      <a:r>
                        <a:rPr lang="en-IN" sz="1200" b="0" i="0" u="none" strike="noStrike" dirty="0">
                          <a:solidFill>
                            <a:srgbClr val="000000"/>
                          </a:solidFill>
                          <a:effectLst/>
                          <a:latin typeface="+mn-lt"/>
                        </a:rPr>
                        <a:t>Sign In/Up</a:t>
                      </a:r>
                      <a:endParaRPr lang="en-IN" sz="1200" dirty="0">
                        <a:effectLst/>
                        <a:latin typeface="+mn-lt"/>
                      </a:endParaRPr>
                    </a:p>
                  </a:txBody>
                  <a:tcPr marL="54921" marR="54921" marT="54921" marB="54921">
                    <a:lnL w="7620" cap="flat" cmpd="sng" algn="ctr">
                      <a:solidFill>
                        <a:srgbClr val="9E9E9E"/>
                      </a:solidFill>
                      <a:prstDash val="solid"/>
                      <a:round/>
                      <a:headEnd type="none" w="med" len="med"/>
                      <a:tailEnd type="none" w="med" len="med"/>
                    </a:lnL>
                    <a:lnR w="7620" cap="flat" cmpd="sng" algn="ctr">
                      <a:solidFill>
                        <a:srgbClr val="9E9E9E"/>
                      </a:solidFill>
                      <a:prstDash val="solid"/>
                      <a:round/>
                      <a:headEnd type="none" w="med" len="med"/>
                      <a:tailEnd type="none" w="med" len="med"/>
                    </a:lnR>
                    <a:lnT w="7620" cap="flat" cmpd="sng" algn="ctr">
                      <a:solidFill>
                        <a:srgbClr val="9E9E9E"/>
                      </a:solidFill>
                      <a:prstDash val="solid"/>
                      <a:round/>
                      <a:headEnd type="none" w="med" len="med"/>
                      <a:tailEnd type="none" w="med" len="med"/>
                    </a:lnT>
                    <a:lnB w="7620"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US" sz="1200" b="0" i="0" u="none" strike="noStrike">
                          <a:solidFill>
                            <a:srgbClr val="000000"/>
                          </a:solidFill>
                          <a:effectLst/>
                          <a:latin typeface="+mn-lt"/>
                        </a:rPr>
                        <a:t>Easy sign in/sign up options - Use of OTP could narrow down the process. No need to remember credentials.</a:t>
                      </a:r>
                      <a:endParaRPr lang="en-US" sz="1200">
                        <a:effectLst/>
                        <a:latin typeface="+mn-lt"/>
                      </a:endParaRPr>
                    </a:p>
                  </a:txBody>
                  <a:tcPr marL="54921" marR="54921" marT="54921" marB="54921">
                    <a:lnL w="7620" cap="flat" cmpd="sng" algn="ctr">
                      <a:solidFill>
                        <a:srgbClr val="9E9E9E"/>
                      </a:solidFill>
                      <a:prstDash val="solid"/>
                      <a:round/>
                      <a:headEnd type="none" w="med" len="med"/>
                      <a:tailEnd type="none" w="med" len="med"/>
                    </a:lnL>
                    <a:lnR w="7620" cap="flat" cmpd="sng" algn="ctr">
                      <a:solidFill>
                        <a:srgbClr val="9E9E9E"/>
                      </a:solidFill>
                      <a:prstDash val="solid"/>
                      <a:round/>
                      <a:headEnd type="none" w="med" len="med"/>
                      <a:tailEnd type="none" w="med" len="med"/>
                    </a:lnR>
                    <a:lnT w="7620" cap="flat" cmpd="sng" algn="ctr">
                      <a:solidFill>
                        <a:srgbClr val="9E9E9E"/>
                      </a:solidFill>
                      <a:prstDash val="solid"/>
                      <a:round/>
                      <a:headEnd type="none" w="med" len="med"/>
                      <a:tailEnd type="none" w="med" len="med"/>
                    </a:lnT>
                    <a:lnB w="7620"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4172336716"/>
                  </a:ext>
                </a:extLst>
              </a:tr>
              <a:tr h="351495">
                <a:tc>
                  <a:txBody>
                    <a:bodyPr/>
                    <a:lstStyle/>
                    <a:p>
                      <a:pPr algn="ctr" rtl="0" fontAlgn="t">
                        <a:spcBef>
                          <a:spcPts val="0"/>
                        </a:spcBef>
                        <a:spcAft>
                          <a:spcPts val="0"/>
                        </a:spcAft>
                      </a:pPr>
                      <a:r>
                        <a:rPr lang="en-IN" sz="1200" b="0" i="0" u="none" strike="noStrike">
                          <a:solidFill>
                            <a:srgbClr val="000000"/>
                          </a:solidFill>
                          <a:effectLst/>
                          <a:latin typeface="+mn-lt"/>
                        </a:rPr>
                        <a:t>Location Search </a:t>
                      </a:r>
                      <a:endParaRPr lang="en-IN" sz="1200">
                        <a:effectLst/>
                        <a:latin typeface="+mn-lt"/>
                      </a:endParaRPr>
                    </a:p>
                  </a:txBody>
                  <a:tcPr marL="54921" marR="54921" marT="54921" marB="54921">
                    <a:lnL w="7620" cap="flat" cmpd="sng" algn="ctr">
                      <a:solidFill>
                        <a:srgbClr val="9E9E9E"/>
                      </a:solidFill>
                      <a:prstDash val="solid"/>
                      <a:round/>
                      <a:headEnd type="none" w="med" len="med"/>
                      <a:tailEnd type="none" w="med" len="med"/>
                    </a:lnL>
                    <a:lnR w="7620" cap="flat" cmpd="sng" algn="ctr">
                      <a:solidFill>
                        <a:srgbClr val="9E9E9E"/>
                      </a:solidFill>
                      <a:prstDash val="solid"/>
                      <a:round/>
                      <a:headEnd type="none" w="med" len="med"/>
                      <a:tailEnd type="none" w="med" len="med"/>
                    </a:lnR>
                    <a:lnT w="7620" cap="flat" cmpd="sng" algn="ctr">
                      <a:solidFill>
                        <a:srgbClr val="9E9E9E"/>
                      </a:solidFill>
                      <a:prstDash val="solid"/>
                      <a:round/>
                      <a:headEnd type="none" w="med" len="med"/>
                      <a:tailEnd type="none" w="med" len="med"/>
                    </a:lnT>
                    <a:lnB w="7620"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US" sz="1200" b="0" i="0" u="none" strike="noStrike">
                          <a:solidFill>
                            <a:srgbClr val="000000"/>
                          </a:solidFill>
                          <a:effectLst/>
                          <a:latin typeface="+mn-lt"/>
                        </a:rPr>
                        <a:t>GPS Search option for users to fill in and guide delivery agents while delivering the order</a:t>
                      </a:r>
                      <a:endParaRPr lang="en-US" sz="1200">
                        <a:effectLst/>
                        <a:latin typeface="+mn-lt"/>
                      </a:endParaRPr>
                    </a:p>
                  </a:txBody>
                  <a:tcPr marL="54921" marR="54921" marT="54921" marB="54921">
                    <a:lnL w="7620" cap="flat" cmpd="sng" algn="ctr">
                      <a:solidFill>
                        <a:srgbClr val="9E9E9E"/>
                      </a:solidFill>
                      <a:prstDash val="solid"/>
                      <a:round/>
                      <a:headEnd type="none" w="med" len="med"/>
                      <a:tailEnd type="none" w="med" len="med"/>
                    </a:lnL>
                    <a:lnR w="7620" cap="flat" cmpd="sng" algn="ctr">
                      <a:solidFill>
                        <a:srgbClr val="9E9E9E"/>
                      </a:solidFill>
                      <a:prstDash val="solid"/>
                      <a:round/>
                      <a:headEnd type="none" w="med" len="med"/>
                      <a:tailEnd type="none" w="med" len="med"/>
                    </a:lnR>
                    <a:lnT w="7620" cap="flat" cmpd="sng" algn="ctr">
                      <a:solidFill>
                        <a:srgbClr val="9E9E9E"/>
                      </a:solidFill>
                      <a:prstDash val="solid"/>
                      <a:round/>
                      <a:headEnd type="none" w="med" len="med"/>
                      <a:tailEnd type="none" w="med" len="med"/>
                    </a:lnT>
                    <a:lnB w="7620"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657024196"/>
                  </a:ext>
                </a:extLst>
              </a:tr>
              <a:tr h="351495">
                <a:tc>
                  <a:txBody>
                    <a:bodyPr/>
                    <a:lstStyle/>
                    <a:p>
                      <a:pPr algn="ctr" rtl="0" fontAlgn="t">
                        <a:spcBef>
                          <a:spcPts val="0"/>
                        </a:spcBef>
                        <a:spcAft>
                          <a:spcPts val="0"/>
                        </a:spcAft>
                      </a:pPr>
                      <a:r>
                        <a:rPr lang="en-IN" sz="1200" b="0" i="0" u="none" strike="noStrike">
                          <a:solidFill>
                            <a:srgbClr val="000000"/>
                          </a:solidFill>
                          <a:effectLst/>
                          <a:latin typeface="+mn-lt"/>
                        </a:rPr>
                        <a:t>Cuisine/Restro Listings</a:t>
                      </a:r>
                      <a:endParaRPr lang="en-IN" sz="1200">
                        <a:effectLst/>
                        <a:latin typeface="+mn-lt"/>
                      </a:endParaRPr>
                    </a:p>
                  </a:txBody>
                  <a:tcPr marL="54921" marR="54921" marT="54921" marB="54921">
                    <a:lnL w="7620" cap="flat" cmpd="sng" algn="ctr">
                      <a:solidFill>
                        <a:srgbClr val="9E9E9E"/>
                      </a:solidFill>
                      <a:prstDash val="solid"/>
                      <a:round/>
                      <a:headEnd type="none" w="med" len="med"/>
                      <a:tailEnd type="none" w="med" len="med"/>
                    </a:lnL>
                    <a:lnR w="7620" cap="flat" cmpd="sng" algn="ctr">
                      <a:solidFill>
                        <a:srgbClr val="9E9E9E"/>
                      </a:solidFill>
                      <a:prstDash val="solid"/>
                      <a:round/>
                      <a:headEnd type="none" w="med" len="med"/>
                      <a:tailEnd type="none" w="med" len="med"/>
                    </a:lnR>
                    <a:lnT w="7620" cap="flat" cmpd="sng" algn="ctr">
                      <a:solidFill>
                        <a:srgbClr val="9E9E9E"/>
                      </a:solidFill>
                      <a:prstDash val="solid"/>
                      <a:round/>
                      <a:headEnd type="none" w="med" len="med"/>
                      <a:tailEnd type="none" w="med" len="med"/>
                    </a:lnT>
                    <a:lnB w="7620"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US" sz="1200" b="0" i="0" u="none" strike="noStrike" dirty="0">
                          <a:solidFill>
                            <a:srgbClr val="000000"/>
                          </a:solidFill>
                          <a:effectLst/>
                          <a:latin typeface="+mn-lt"/>
                        </a:rPr>
                        <a:t>Main page where users will take decisions, what to buy from where to buy, etc.</a:t>
                      </a:r>
                      <a:endParaRPr lang="en-US" sz="1200" dirty="0">
                        <a:effectLst/>
                        <a:latin typeface="+mn-lt"/>
                      </a:endParaRPr>
                    </a:p>
                  </a:txBody>
                  <a:tcPr marL="54921" marR="54921" marT="54921" marB="54921">
                    <a:lnL w="7620" cap="flat" cmpd="sng" algn="ctr">
                      <a:solidFill>
                        <a:srgbClr val="9E9E9E"/>
                      </a:solidFill>
                      <a:prstDash val="solid"/>
                      <a:round/>
                      <a:headEnd type="none" w="med" len="med"/>
                      <a:tailEnd type="none" w="med" len="med"/>
                    </a:lnL>
                    <a:lnR w="7620" cap="flat" cmpd="sng" algn="ctr">
                      <a:solidFill>
                        <a:srgbClr val="9E9E9E"/>
                      </a:solidFill>
                      <a:prstDash val="solid"/>
                      <a:round/>
                      <a:headEnd type="none" w="med" len="med"/>
                      <a:tailEnd type="none" w="med" len="med"/>
                    </a:lnR>
                    <a:lnT w="7620" cap="flat" cmpd="sng" algn="ctr">
                      <a:solidFill>
                        <a:srgbClr val="9E9E9E"/>
                      </a:solidFill>
                      <a:prstDash val="solid"/>
                      <a:round/>
                      <a:headEnd type="none" w="med" len="med"/>
                      <a:tailEnd type="none" w="med" len="med"/>
                    </a:lnT>
                    <a:lnB w="7620"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4187532923"/>
                  </a:ext>
                </a:extLst>
              </a:tr>
              <a:tr h="230669">
                <a:tc>
                  <a:txBody>
                    <a:bodyPr/>
                    <a:lstStyle/>
                    <a:p>
                      <a:pPr algn="ctr" rtl="0" fontAlgn="t">
                        <a:spcBef>
                          <a:spcPts val="0"/>
                        </a:spcBef>
                        <a:spcAft>
                          <a:spcPts val="0"/>
                        </a:spcAft>
                      </a:pPr>
                      <a:r>
                        <a:rPr lang="en-IN" sz="1200" b="0" i="0" u="none" strike="noStrike">
                          <a:solidFill>
                            <a:srgbClr val="000000"/>
                          </a:solidFill>
                          <a:effectLst/>
                          <a:latin typeface="+mn-lt"/>
                        </a:rPr>
                        <a:t>Add To Cart</a:t>
                      </a:r>
                      <a:endParaRPr lang="en-IN" sz="1200">
                        <a:effectLst/>
                        <a:latin typeface="+mn-lt"/>
                      </a:endParaRPr>
                    </a:p>
                  </a:txBody>
                  <a:tcPr marL="54921" marR="54921" marT="54921" marB="54921">
                    <a:lnL w="7620" cap="flat" cmpd="sng" algn="ctr">
                      <a:solidFill>
                        <a:srgbClr val="9E9E9E"/>
                      </a:solidFill>
                      <a:prstDash val="solid"/>
                      <a:round/>
                      <a:headEnd type="none" w="med" len="med"/>
                      <a:tailEnd type="none" w="med" len="med"/>
                    </a:lnL>
                    <a:lnR w="7620" cap="flat" cmpd="sng" algn="ctr">
                      <a:solidFill>
                        <a:srgbClr val="9E9E9E"/>
                      </a:solidFill>
                      <a:prstDash val="solid"/>
                      <a:round/>
                      <a:headEnd type="none" w="med" len="med"/>
                      <a:tailEnd type="none" w="med" len="med"/>
                    </a:lnR>
                    <a:lnT w="7620" cap="flat" cmpd="sng" algn="ctr">
                      <a:solidFill>
                        <a:srgbClr val="9E9E9E"/>
                      </a:solidFill>
                      <a:prstDash val="solid"/>
                      <a:round/>
                      <a:headEnd type="none" w="med" len="med"/>
                      <a:tailEnd type="none" w="med" len="med"/>
                    </a:lnT>
                    <a:lnB w="7620"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US" sz="1200" b="0" i="0" u="none" strike="noStrike">
                          <a:solidFill>
                            <a:srgbClr val="000000"/>
                          </a:solidFill>
                          <a:effectLst/>
                          <a:latin typeface="+mn-lt"/>
                        </a:rPr>
                        <a:t>This feature will help users to collect or select all the items in a one basket</a:t>
                      </a:r>
                      <a:endParaRPr lang="en-US" sz="1200">
                        <a:effectLst/>
                        <a:latin typeface="+mn-lt"/>
                      </a:endParaRPr>
                    </a:p>
                  </a:txBody>
                  <a:tcPr marL="54921" marR="54921" marT="54921" marB="54921">
                    <a:lnL w="7620" cap="flat" cmpd="sng" algn="ctr">
                      <a:solidFill>
                        <a:srgbClr val="9E9E9E"/>
                      </a:solidFill>
                      <a:prstDash val="solid"/>
                      <a:round/>
                      <a:headEnd type="none" w="med" len="med"/>
                      <a:tailEnd type="none" w="med" len="med"/>
                    </a:lnL>
                    <a:lnR w="7620" cap="flat" cmpd="sng" algn="ctr">
                      <a:solidFill>
                        <a:srgbClr val="9E9E9E"/>
                      </a:solidFill>
                      <a:prstDash val="solid"/>
                      <a:round/>
                      <a:headEnd type="none" w="med" len="med"/>
                      <a:tailEnd type="none" w="med" len="med"/>
                    </a:lnR>
                    <a:lnT w="7620" cap="flat" cmpd="sng" algn="ctr">
                      <a:solidFill>
                        <a:srgbClr val="9E9E9E"/>
                      </a:solidFill>
                      <a:prstDash val="solid"/>
                      <a:round/>
                      <a:headEnd type="none" w="med" len="med"/>
                      <a:tailEnd type="none" w="med" len="med"/>
                    </a:lnT>
                    <a:lnB w="7620"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2695617833"/>
                  </a:ext>
                </a:extLst>
              </a:tr>
              <a:tr h="230669">
                <a:tc>
                  <a:txBody>
                    <a:bodyPr/>
                    <a:lstStyle/>
                    <a:p>
                      <a:pPr algn="ctr" rtl="0" fontAlgn="t">
                        <a:spcBef>
                          <a:spcPts val="0"/>
                        </a:spcBef>
                        <a:spcAft>
                          <a:spcPts val="0"/>
                        </a:spcAft>
                      </a:pPr>
                      <a:r>
                        <a:rPr lang="en-IN" sz="1200" b="0" i="0" u="none" strike="noStrike">
                          <a:solidFill>
                            <a:srgbClr val="000000"/>
                          </a:solidFill>
                          <a:effectLst/>
                          <a:latin typeface="+mn-lt"/>
                        </a:rPr>
                        <a:t>Offers </a:t>
                      </a:r>
                      <a:endParaRPr lang="en-IN" sz="1200">
                        <a:effectLst/>
                        <a:latin typeface="+mn-lt"/>
                      </a:endParaRPr>
                    </a:p>
                  </a:txBody>
                  <a:tcPr marL="54921" marR="54921" marT="54921" marB="54921">
                    <a:lnL w="7620" cap="flat" cmpd="sng" algn="ctr">
                      <a:solidFill>
                        <a:srgbClr val="9E9E9E"/>
                      </a:solidFill>
                      <a:prstDash val="solid"/>
                      <a:round/>
                      <a:headEnd type="none" w="med" len="med"/>
                      <a:tailEnd type="none" w="med" len="med"/>
                    </a:lnL>
                    <a:lnR w="7620" cap="flat" cmpd="sng" algn="ctr">
                      <a:solidFill>
                        <a:srgbClr val="9E9E9E"/>
                      </a:solidFill>
                      <a:prstDash val="solid"/>
                      <a:round/>
                      <a:headEnd type="none" w="med" len="med"/>
                      <a:tailEnd type="none" w="med" len="med"/>
                    </a:lnR>
                    <a:lnT w="7620" cap="flat" cmpd="sng" algn="ctr">
                      <a:solidFill>
                        <a:srgbClr val="9E9E9E"/>
                      </a:solidFill>
                      <a:prstDash val="solid"/>
                      <a:round/>
                      <a:headEnd type="none" w="med" len="med"/>
                      <a:tailEnd type="none" w="med" len="med"/>
                    </a:lnT>
                    <a:lnB w="7620"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US" sz="1200" b="0" i="0" u="none" strike="noStrike">
                          <a:solidFill>
                            <a:srgbClr val="000000"/>
                          </a:solidFill>
                          <a:effectLst/>
                          <a:latin typeface="+mn-lt"/>
                        </a:rPr>
                        <a:t>One of the main aspect to make a loyal user base</a:t>
                      </a:r>
                      <a:endParaRPr lang="en-US" sz="1200">
                        <a:effectLst/>
                        <a:latin typeface="+mn-lt"/>
                      </a:endParaRPr>
                    </a:p>
                  </a:txBody>
                  <a:tcPr marL="54921" marR="54921" marT="54921" marB="54921">
                    <a:lnL w="7620" cap="flat" cmpd="sng" algn="ctr">
                      <a:solidFill>
                        <a:srgbClr val="9E9E9E"/>
                      </a:solidFill>
                      <a:prstDash val="solid"/>
                      <a:round/>
                      <a:headEnd type="none" w="med" len="med"/>
                      <a:tailEnd type="none" w="med" len="med"/>
                    </a:lnL>
                    <a:lnR w="7620" cap="flat" cmpd="sng" algn="ctr">
                      <a:solidFill>
                        <a:srgbClr val="9E9E9E"/>
                      </a:solidFill>
                      <a:prstDash val="solid"/>
                      <a:round/>
                      <a:headEnd type="none" w="med" len="med"/>
                      <a:tailEnd type="none" w="med" len="med"/>
                    </a:lnR>
                    <a:lnT w="7620" cap="flat" cmpd="sng" algn="ctr">
                      <a:solidFill>
                        <a:srgbClr val="9E9E9E"/>
                      </a:solidFill>
                      <a:prstDash val="solid"/>
                      <a:round/>
                      <a:headEnd type="none" w="med" len="med"/>
                      <a:tailEnd type="none" w="med" len="med"/>
                    </a:lnT>
                    <a:lnB w="7620"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2143854759"/>
                  </a:ext>
                </a:extLst>
              </a:tr>
              <a:tr h="230669">
                <a:tc>
                  <a:txBody>
                    <a:bodyPr/>
                    <a:lstStyle/>
                    <a:p>
                      <a:pPr algn="ctr" rtl="0" fontAlgn="t">
                        <a:spcBef>
                          <a:spcPts val="0"/>
                        </a:spcBef>
                        <a:spcAft>
                          <a:spcPts val="0"/>
                        </a:spcAft>
                      </a:pPr>
                      <a:r>
                        <a:rPr lang="en-IN" sz="1200" b="0" i="0" u="none" strike="noStrike">
                          <a:solidFill>
                            <a:srgbClr val="000000"/>
                          </a:solidFill>
                          <a:effectLst/>
                          <a:latin typeface="+mn-lt"/>
                        </a:rPr>
                        <a:t>Payment</a:t>
                      </a:r>
                      <a:endParaRPr lang="en-IN" sz="1200">
                        <a:effectLst/>
                        <a:latin typeface="+mn-lt"/>
                      </a:endParaRPr>
                    </a:p>
                  </a:txBody>
                  <a:tcPr marL="54921" marR="54921" marT="54921" marB="54921">
                    <a:lnL w="7620" cap="flat" cmpd="sng" algn="ctr">
                      <a:solidFill>
                        <a:srgbClr val="9E9E9E"/>
                      </a:solidFill>
                      <a:prstDash val="solid"/>
                      <a:round/>
                      <a:headEnd type="none" w="med" len="med"/>
                      <a:tailEnd type="none" w="med" len="med"/>
                    </a:lnL>
                    <a:lnR w="7620" cap="flat" cmpd="sng" algn="ctr">
                      <a:solidFill>
                        <a:srgbClr val="9E9E9E"/>
                      </a:solidFill>
                      <a:prstDash val="solid"/>
                      <a:round/>
                      <a:headEnd type="none" w="med" len="med"/>
                      <a:tailEnd type="none" w="med" len="med"/>
                    </a:lnR>
                    <a:lnT w="7620" cap="flat" cmpd="sng" algn="ctr">
                      <a:solidFill>
                        <a:srgbClr val="9E9E9E"/>
                      </a:solidFill>
                      <a:prstDash val="solid"/>
                      <a:round/>
                      <a:headEnd type="none" w="med" len="med"/>
                      <a:tailEnd type="none" w="med" len="med"/>
                    </a:lnT>
                    <a:lnB w="7620"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US" sz="1200" b="0" i="0" u="none" strike="noStrike" dirty="0">
                          <a:solidFill>
                            <a:srgbClr val="000000"/>
                          </a:solidFill>
                          <a:effectLst/>
                          <a:latin typeface="+mn-lt"/>
                        </a:rPr>
                        <a:t>Important window to collect payment from the users</a:t>
                      </a:r>
                      <a:endParaRPr lang="en-US" sz="1200" dirty="0">
                        <a:effectLst/>
                        <a:latin typeface="+mn-lt"/>
                      </a:endParaRPr>
                    </a:p>
                  </a:txBody>
                  <a:tcPr marL="54921" marR="54921" marT="54921" marB="54921">
                    <a:lnL w="7620" cap="flat" cmpd="sng" algn="ctr">
                      <a:solidFill>
                        <a:srgbClr val="9E9E9E"/>
                      </a:solidFill>
                      <a:prstDash val="solid"/>
                      <a:round/>
                      <a:headEnd type="none" w="med" len="med"/>
                      <a:tailEnd type="none" w="med" len="med"/>
                    </a:lnL>
                    <a:lnR w="7620" cap="flat" cmpd="sng" algn="ctr">
                      <a:solidFill>
                        <a:srgbClr val="9E9E9E"/>
                      </a:solidFill>
                      <a:prstDash val="solid"/>
                      <a:round/>
                      <a:headEnd type="none" w="med" len="med"/>
                      <a:tailEnd type="none" w="med" len="med"/>
                    </a:lnR>
                    <a:lnT w="7620" cap="flat" cmpd="sng" algn="ctr">
                      <a:solidFill>
                        <a:srgbClr val="9E9E9E"/>
                      </a:solidFill>
                      <a:prstDash val="solid"/>
                      <a:round/>
                      <a:headEnd type="none" w="med" len="med"/>
                      <a:tailEnd type="none" w="med" len="med"/>
                    </a:lnT>
                    <a:lnB w="7620"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2285986641"/>
                  </a:ext>
                </a:extLst>
              </a:tr>
              <a:tr h="351495">
                <a:tc>
                  <a:txBody>
                    <a:bodyPr/>
                    <a:lstStyle/>
                    <a:p>
                      <a:pPr algn="ctr" rtl="0" fontAlgn="t">
                        <a:spcBef>
                          <a:spcPts val="0"/>
                        </a:spcBef>
                        <a:spcAft>
                          <a:spcPts val="0"/>
                        </a:spcAft>
                      </a:pPr>
                      <a:r>
                        <a:rPr lang="en-IN" sz="1200" b="0" i="0" u="none" strike="noStrike">
                          <a:solidFill>
                            <a:srgbClr val="000000"/>
                          </a:solidFill>
                          <a:effectLst/>
                          <a:latin typeface="+mn-lt"/>
                        </a:rPr>
                        <a:t>Map</a:t>
                      </a:r>
                      <a:endParaRPr lang="en-IN" sz="1200">
                        <a:effectLst/>
                        <a:latin typeface="+mn-lt"/>
                      </a:endParaRPr>
                    </a:p>
                  </a:txBody>
                  <a:tcPr marL="54921" marR="54921" marT="54921" marB="54921">
                    <a:lnL w="7620" cap="flat" cmpd="sng" algn="ctr">
                      <a:solidFill>
                        <a:srgbClr val="9E9E9E"/>
                      </a:solidFill>
                      <a:prstDash val="solid"/>
                      <a:round/>
                      <a:headEnd type="none" w="med" len="med"/>
                      <a:tailEnd type="none" w="med" len="med"/>
                    </a:lnL>
                    <a:lnR w="7620" cap="flat" cmpd="sng" algn="ctr">
                      <a:solidFill>
                        <a:srgbClr val="9E9E9E"/>
                      </a:solidFill>
                      <a:prstDash val="solid"/>
                      <a:round/>
                      <a:headEnd type="none" w="med" len="med"/>
                      <a:tailEnd type="none" w="med" len="med"/>
                    </a:lnR>
                    <a:lnT w="7620" cap="flat" cmpd="sng" algn="ctr">
                      <a:solidFill>
                        <a:srgbClr val="9E9E9E"/>
                      </a:solidFill>
                      <a:prstDash val="solid"/>
                      <a:round/>
                      <a:headEnd type="none" w="med" len="med"/>
                      <a:tailEnd type="none" w="med" len="med"/>
                    </a:lnT>
                    <a:lnB w="7620"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US" sz="1200" b="0" i="0" u="none" strike="noStrike" dirty="0">
                          <a:solidFill>
                            <a:srgbClr val="000000"/>
                          </a:solidFill>
                          <a:effectLst/>
                          <a:latin typeface="+mn-lt"/>
                        </a:rPr>
                        <a:t>To iterate the whole process and journey of delivery agents from order pick up to delivery</a:t>
                      </a:r>
                      <a:endParaRPr lang="en-US" sz="1200" dirty="0">
                        <a:effectLst/>
                        <a:latin typeface="+mn-lt"/>
                      </a:endParaRPr>
                    </a:p>
                  </a:txBody>
                  <a:tcPr marL="54921" marR="54921" marT="54921" marB="54921">
                    <a:lnL w="7620" cap="flat" cmpd="sng" algn="ctr">
                      <a:solidFill>
                        <a:srgbClr val="9E9E9E"/>
                      </a:solidFill>
                      <a:prstDash val="solid"/>
                      <a:round/>
                      <a:headEnd type="none" w="med" len="med"/>
                      <a:tailEnd type="none" w="med" len="med"/>
                    </a:lnL>
                    <a:lnR w="7620" cap="flat" cmpd="sng" algn="ctr">
                      <a:solidFill>
                        <a:srgbClr val="9E9E9E"/>
                      </a:solidFill>
                      <a:prstDash val="solid"/>
                      <a:round/>
                      <a:headEnd type="none" w="med" len="med"/>
                      <a:tailEnd type="none" w="med" len="med"/>
                    </a:lnR>
                    <a:lnT w="7620" cap="flat" cmpd="sng" algn="ctr">
                      <a:solidFill>
                        <a:srgbClr val="9E9E9E"/>
                      </a:solidFill>
                      <a:prstDash val="solid"/>
                      <a:round/>
                      <a:headEnd type="none" w="med" len="med"/>
                      <a:tailEnd type="none" w="med" len="med"/>
                    </a:lnT>
                    <a:lnB w="7620"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3011800428"/>
                  </a:ext>
                </a:extLst>
              </a:tr>
              <a:tr h="351495">
                <a:tc>
                  <a:txBody>
                    <a:bodyPr/>
                    <a:lstStyle/>
                    <a:p>
                      <a:pPr algn="ctr" rtl="0" fontAlgn="t">
                        <a:spcBef>
                          <a:spcPts val="0"/>
                        </a:spcBef>
                        <a:spcAft>
                          <a:spcPts val="0"/>
                        </a:spcAft>
                      </a:pPr>
                      <a:r>
                        <a:rPr lang="en-IN" sz="1200" b="0" i="0" u="none" strike="noStrike">
                          <a:solidFill>
                            <a:srgbClr val="000000"/>
                          </a:solidFill>
                          <a:effectLst/>
                          <a:latin typeface="+mn-lt"/>
                        </a:rPr>
                        <a:t>Delivery Agent Details</a:t>
                      </a:r>
                      <a:endParaRPr lang="en-IN" sz="1200">
                        <a:effectLst/>
                        <a:latin typeface="+mn-lt"/>
                      </a:endParaRPr>
                    </a:p>
                  </a:txBody>
                  <a:tcPr marL="54921" marR="54921" marT="54921" marB="54921">
                    <a:lnL w="7620" cap="flat" cmpd="sng" algn="ctr">
                      <a:solidFill>
                        <a:srgbClr val="9E9E9E"/>
                      </a:solidFill>
                      <a:prstDash val="solid"/>
                      <a:round/>
                      <a:headEnd type="none" w="med" len="med"/>
                      <a:tailEnd type="none" w="med" len="med"/>
                    </a:lnL>
                    <a:lnR w="7620" cap="flat" cmpd="sng" algn="ctr">
                      <a:solidFill>
                        <a:srgbClr val="9E9E9E"/>
                      </a:solidFill>
                      <a:prstDash val="solid"/>
                      <a:round/>
                      <a:headEnd type="none" w="med" len="med"/>
                      <a:tailEnd type="none" w="med" len="med"/>
                    </a:lnR>
                    <a:lnT w="7620" cap="flat" cmpd="sng" algn="ctr">
                      <a:solidFill>
                        <a:srgbClr val="9E9E9E"/>
                      </a:solidFill>
                      <a:prstDash val="solid"/>
                      <a:round/>
                      <a:headEnd type="none" w="med" len="med"/>
                      <a:tailEnd type="none" w="med" len="med"/>
                    </a:lnT>
                    <a:lnB w="7620"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US" sz="1200" b="0" i="0" u="none" strike="noStrike" dirty="0">
                          <a:solidFill>
                            <a:srgbClr val="000000"/>
                          </a:solidFill>
                          <a:effectLst/>
                          <a:latin typeface="+mn-lt"/>
                        </a:rPr>
                        <a:t>A tab which will help users to know, who is going to deliver food at their footsteps</a:t>
                      </a:r>
                      <a:endParaRPr lang="en-US" sz="1200" dirty="0">
                        <a:effectLst/>
                        <a:latin typeface="+mn-lt"/>
                      </a:endParaRPr>
                    </a:p>
                  </a:txBody>
                  <a:tcPr marL="54921" marR="54921" marT="54921" marB="54921">
                    <a:lnL w="7620" cap="flat" cmpd="sng" algn="ctr">
                      <a:solidFill>
                        <a:srgbClr val="9E9E9E"/>
                      </a:solidFill>
                      <a:prstDash val="solid"/>
                      <a:round/>
                      <a:headEnd type="none" w="med" len="med"/>
                      <a:tailEnd type="none" w="med" len="med"/>
                    </a:lnL>
                    <a:lnR w="7620" cap="flat" cmpd="sng" algn="ctr">
                      <a:solidFill>
                        <a:srgbClr val="9E9E9E"/>
                      </a:solidFill>
                      <a:prstDash val="solid"/>
                      <a:round/>
                      <a:headEnd type="none" w="med" len="med"/>
                      <a:tailEnd type="none" w="med" len="med"/>
                    </a:lnR>
                    <a:lnT w="7620" cap="flat" cmpd="sng" algn="ctr">
                      <a:solidFill>
                        <a:srgbClr val="9E9E9E"/>
                      </a:solidFill>
                      <a:prstDash val="solid"/>
                      <a:round/>
                      <a:headEnd type="none" w="med" len="med"/>
                      <a:tailEnd type="none" w="med" len="med"/>
                    </a:lnT>
                    <a:lnB w="7620"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3993584449"/>
                  </a:ext>
                </a:extLst>
              </a:tr>
              <a:tr h="351495">
                <a:tc>
                  <a:txBody>
                    <a:bodyPr/>
                    <a:lstStyle/>
                    <a:p>
                      <a:pPr algn="ctr" rtl="0" fontAlgn="t">
                        <a:spcBef>
                          <a:spcPts val="0"/>
                        </a:spcBef>
                        <a:spcAft>
                          <a:spcPts val="0"/>
                        </a:spcAft>
                      </a:pPr>
                      <a:r>
                        <a:rPr lang="en-IN" sz="1200" b="0" i="0" u="none" strike="noStrike">
                          <a:solidFill>
                            <a:srgbClr val="000000"/>
                          </a:solidFill>
                          <a:effectLst/>
                          <a:latin typeface="+mn-lt"/>
                        </a:rPr>
                        <a:t>Ratings</a:t>
                      </a:r>
                      <a:endParaRPr lang="en-IN" sz="1200">
                        <a:effectLst/>
                        <a:latin typeface="+mn-lt"/>
                      </a:endParaRPr>
                    </a:p>
                  </a:txBody>
                  <a:tcPr marL="54921" marR="54921" marT="54921" marB="54921">
                    <a:lnL w="7620" cap="flat" cmpd="sng" algn="ctr">
                      <a:solidFill>
                        <a:srgbClr val="9E9E9E"/>
                      </a:solidFill>
                      <a:prstDash val="solid"/>
                      <a:round/>
                      <a:headEnd type="none" w="med" len="med"/>
                      <a:tailEnd type="none" w="med" len="med"/>
                    </a:lnL>
                    <a:lnR w="7620" cap="flat" cmpd="sng" algn="ctr">
                      <a:solidFill>
                        <a:srgbClr val="9E9E9E"/>
                      </a:solidFill>
                      <a:prstDash val="solid"/>
                      <a:round/>
                      <a:headEnd type="none" w="med" len="med"/>
                      <a:tailEnd type="none" w="med" len="med"/>
                    </a:lnR>
                    <a:lnT w="7620" cap="flat" cmpd="sng" algn="ctr">
                      <a:solidFill>
                        <a:srgbClr val="9E9E9E"/>
                      </a:solidFill>
                      <a:prstDash val="solid"/>
                      <a:round/>
                      <a:headEnd type="none" w="med" len="med"/>
                      <a:tailEnd type="none" w="med" len="med"/>
                    </a:lnT>
                    <a:lnB w="7620"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US" sz="1200" b="0" i="0" u="none" strike="noStrike" dirty="0">
                          <a:solidFill>
                            <a:srgbClr val="000000"/>
                          </a:solidFill>
                          <a:effectLst/>
                          <a:latin typeface="+mn-lt"/>
                        </a:rPr>
                        <a:t>Over here customers can share their feedback and help other users to guide with their feedbacks</a:t>
                      </a:r>
                      <a:endParaRPr lang="en-US" sz="1200" dirty="0">
                        <a:effectLst/>
                        <a:latin typeface="+mn-lt"/>
                      </a:endParaRPr>
                    </a:p>
                  </a:txBody>
                  <a:tcPr marL="54921" marR="54921" marT="54921" marB="54921">
                    <a:lnL w="7620" cap="flat" cmpd="sng" algn="ctr">
                      <a:solidFill>
                        <a:srgbClr val="9E9E9E"/>
                      </a:solidFill>
                      <a:prstDash val="solid"/>
                      <a:round/>
                      <a:headEnd type="none" w="med" len="med"/>
                      <a:tailEnd type="none" w="med" len="med"/>
                    </a:lnL>
                    <a:lnR w="7620" cap="flat" cmpd="sng" algn="ctr">
                      <a:solidFill>
                        <a:srgbClr val="9E9E9E"/>
                      </a:solidFill>
                      <a:prstDash val="solid"/>
                      <a:round/>
                      <a:headEnd type="none" w="med" len="med"/>
                      <a:tailEnd type="none" w="med" len="med"/>
                    </a:lnR>
                    <a:lnT w="7620" cap="flat" cmpd="sng" algn="ctr">
                      <a:solidFill>
                        <a:srgbClr val="9E9E9E"/>
                      </a:solidFill>
                      <a:prstDash val="solid"/>
                      <a:round/>
                      <a:headEnd type="none" w="med" len="med"/>
                      <a:tailEnd type="none" w="med" len="med"/>
                    </a:lnT>
                    <a:lnB w="7620"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3852469548"/>
                  </a:ext>
                </a:extLst>
              </a:tr>
              <a:tr h="230669">
                <a:tc>
                  <a:txBody>
                    <a:bodyPr/>
                    <a:lstStyle/>
                    <a:p>
                      <a:pPr algn="ctr" rtl="0" fontAlgn="t">
                        <a:spcBef>
                          <a:spcPts val="0"/>
                        </a:spcBef>
                        <a:spcAft>
                          <a:spcPts val="0"/>
                        </a:spcAft>
                      </a:pPr>
                      <a:r>
                        <a:rPr lang="en-IN" sz="1200" b="0" i="0" u="none" strike="noStrike">
                          <a:solidFill>
                            <a:srgbClr val="000000"/>
                          </a:solidFill>
                          <a:effectLst/>
                          <a:latin typeface="+mn-lt"/>
                        </a:rPr>
                        <a:t>Customer Support</a:t>
                      </a:r>
                      <a:endParaRPr lang="en-IN" sz="1200">
                        <a:effectLst/>
                        <a:latin typeface="+mn-lt"/>
                      </a:endParaRPr>
                    </a:p>
                  </a:txBody>
                  <a:tcPr marL="54921" marR="54921" marT="54921" marB="54921">
                    <a:lnL w="7620" cap="flat" cmpd="sng" algn="ctr">
                      <a:solidFill>
                        <a:srgbClr val="9E9E9E"/>
                      </a:solidFill>
                      <a:prstDash val="solid"/>
                      <a:round/>
                      <a:headEnd type="none" w="med" len="med"/>
                      <a:tailEnd type="none" w="med" len="med"/>
                    </a:lnL>
                    <a:lnR w="7620" cap="flat" cmpd="sng" algn="ctr">
                      <a:solidFill>
                        <a:srgbClr val="9E9E9E"/>
                      </a:solidFill>
                      <a:prstDash val="solid"/>
                      <a:round/>
                      <a:headEnd type="none" w="med" len="med"/>
                      <a:tailEnd type="none" w="med" len="med"/>
                    </a:lnR>
                    <a:lnT w="7620" cap="flat" cmpd="sng" algn="ctr">
                      <a:solidFill>
                        <a:srgbClr val="9E9E9E"/>
                      </a:solidFill>
                      <a:prstDash val="solid"/>
                      <a:round/>
                      <a:headEnd type="none" w="med" len="med"/>
                      <a:tailEnd type="none" w="med" len="med"/>
                    </a:lnT>
                    <a:lnB w="7620"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US" sz="1200" b="0" i="0" u="none" strike="noStrike" dirty="0">
                          <a:solidFill>
                            <a:srgbClr val="000000"/>
                          </a:solidFill>
                          <a:effectLst/>
                          <a:latin typeface="+mn-lt"/>
                        </a:rPr>
                        <a:t>Chat/Call option to resolve customer issue/query</a:t>
                      </a:r>
                      <a:endParaRPr lang="en-US" sz="1200" dirty="0">
                        <a:effectLst/>
                        <a:latin typeface="+mn-lt"/>
                      </a:endParaRPr>
                    </a:p>
                  </a:txBody>
                  <a:tcPr marL="54921" marR="54921" marT="54921" marB="54921">
                    <a:lnL w="7620" cap="flat" cmpd="sng" algn="ctr">
                      <a:solidFill>
                        <a:srgbClr val="9E9E9E"/>
                      </a:solidFill>
                      <a:prstDash val="solid"/>
                      <a:round/>
                      <a:headEnd type="none" w="med" len="med"/>
                      <a:tailEnd type="none" w="med" len="med"/>
                    </a:lnL>
                    <a:lnR w="7620" cap="flat" cmpd="sng" algn="ctr">
                      <a:solidFill>
                        <a:srgbClr val="9E9E9E"/>
                      </a:solidFill>
                      <a:prstDash val="solid"/>
                      <a:round/>
                      <a:headEnd type="none" w="med" len="med"/>
                      <a:tailEnd type="none" w="med" len="med"/>
                    </a:lnR>
                    <a:lnT w="7620" cap="flat" cmpd="sng" algn="ctr">
                      <a:solidFill>
                        <a:srgbClr val="9E9E9E"/>
                      </a:solidFill>
                      <a:prstDash val="solid"/>
                      <a:round/>
                      <a:headEnd type="none" w="med" len="med"/>
                      <a:tailEnd type="none" w="med" len="med"/>
                    </a:lnT>
                    <a:lnB w="7620"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1827988769"/>
                  </a:ext>
                </a:extLst>
              </a:tr>
            </a:tbl>
          </a:graphicData>
        </a:graphic>
      </p:graphicFrame>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746"/>
        <p:cNvGrpSpPr/>
        <p:nvPr/>
      </p:nvGrpSpPr>
      <p:grpSpPr>
        <a:xfrm>
          <a:off x="0" y="0"/>
          <a:ext cx="0" cy="0"/>
          <a:chOff x="0" y="0"/>
          <a:chExt cx="0" cy="0"/>
        </a:xfrm>
      </p:grpSpPr>
      <p:sp>
        <p:nvSpPr>
          <p:cNvPr id="747" name="Google Shape;747;p53"/>
          <p:cNvSpPr txBox="1">
            <a:spLocks noGrp="1"/>
          </p:cNvSpPr>
          <p:nvPr>
            <p:ph type="title"/>
          </p:nvPr>
        </p:nvSpPr>
        <p:spPr>
          <a:xfrm>
            <a:off x="316679" y="121966"/>
            <a:ext cx="3735900" cy="3825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2400"/>
              <a:buFont typeface="Proxima Nova"/>
              <a:buNone/>
            </a:pPr>
            <a:r>
              <a:rPr lang="en-IN"/>
              <a:t>Nice to Have Features</a:t>
            </a:r>
            <a:endParaRPr/>
          </a:p>
        </p:txBody>
      </p:sp>
      <p:sp>
        <p:nvSpPr>
          <p:cNvPr id="748" name="Google Shape;748;p53"/>
          <p:cNvSpPr txBox="1"/>
          <p:nvPr/>
        </p:nvSpPr>
        <p:spPr>
          <a:xfrm>
            <a:off x="380850" y="771596"/>
            <a:ext cx="8382300" cy="4122614"/>
          </a:xfrm>
          <a:prstGeom prst="rect">
            <a:avLst/>
          </a:prstGeom>
          <a:noFill/>
          <a:ln>
            <a:noFill/>
          </a:ln>
        </p:spPr>
        <p:txBody>
          <a:bodyPr spcFirstLastPara="1" wrap="square" lIns="91425" tIns="91425" rIns="91425" bIns="91425" anchor="t" anchorCtr="0">
            <a:noAutofit/>
          </a:bodyPr>
          <a:lstStyle/>
          <a:p>
            <a:pPr rtl="0" fontAlgn="base">
              <a:spcBef>
                <a:spcPts val="0"/>
              </a:spcBef>
              <a:spcAft>
                <a:spcPts val="0"/>
              </a:spcAft>
              <a:buFont typeface="+mj-lt"/>
              <a:buAutoNum type="arabicPeriod"/>
            </a:pPr>
            <a:r>
              <a:rPr lang="en-US" b="0" i="0" u="none" strike="noStrike" dirty="0">
                <a:solidFill>
                  <a:srgbClr val="000000"/>
                </a:solidFill>
                <a:effectLst/>
                <a:latin typeface="Calibri" panose="020F0502020204030204" pitchFamily="34" charset="0"/>
              </a:rPr>
              <a:t> Login/sign up – advance and multiple sign-in options including integration with social media platforms</a:t>
            </a:r>
          </a:p>
          <a:p>
            <a:pPr rtl="0" fontAlgn="base">
              <a:spcBef>
                <a:spcPts val="0"/>
              </a:spcBef>
              <a:spcAft>
                <a:spcPts val="0"/>
              </a:spcAft>
              <a:buFont typeface="+mj-lt"/>
              <a:buAutoNum type="arabicPeriod"/>
            </a:pPr>
            <a:r>
              <a:rPr lang="en-US" b="0" i="0" u="none" strike="noStrike" dirty="0">
                <a:solidFill>
                  <a:srgbClr val="000000"/>
                </a:solidFill>
                <a:effectLst/>
                <a:latin typeface="Calibri" panose="020F0502020204030204" pitchFamily="34" charset="0"/>
              </a:rPr>
              <a:t> Search for restaurants/dishes – advanced options infants like based on ratings, cuisine type, etc.</a:t>
            </a:r>
          </a:p>
          <a:p>
            <a:pPr rtl="0" fontAlgn="base">
              <a:spcBef>
                <a:spcPts val="0"/>
              </a:spcBef>
              <a:spcAft>
                <a:spcPts val="0"/>
              </a:spcAft>
              <a:buFont typeface="+mj-lt"/>
              <a:buAutoNum type="arabicPeriod"/>
            </a:pPr>
            <a:r>
              <a:rPr lang="en-US" b="0" i="0" u="none" strike="noStrike" dirty="0">
                <a:solidFill>
                  <a:srgbClr val="000000"/>
                </a:solidFill>
                <a:effectLst/>
                <a:latin typeface="Calibri" panose="020F0502020204030204" pitchFamily="34" charset="0"/>
              </a:rPr>
              <a:t> Show all listings – show dishes/restaurants based on previous orders, based on branch, and based on the most recently reviewed by any customers</a:t>
            </a:r>
          </a:p>
          <a:p>
            <a:pPr rtl="0" fontAlgn="base">
              <a:spcBef>
                <a:spcPts val="0"/>
              </a:spcBef>
              <a:spcAft>
                <a:spcPts val="0"/>
              </a:spcAft>
              <a:buFont typeface="+mj-lt"/>
              <a:buAutoNum type="arabicPeriod"/>
            </a:pPr>
            <a:r>
              <a:rPr lang="en-US" b="0" i="0" u="none" strike="noStrike" dirty="0">
                <a:solidFill>
                  <a:srgbClr val="000000"/>
                </a:solidFill>
                <a:effectLst/>
                <a:latin typeface="Calibri" panose="020F0502020204030204" pitchFamily="34" charset="0"/>
              </a:rPr>
              <a:t> Add to Card dash- advanced features like customizing dishes, adding dishes from multiple restaurants</a:t>
            </a:r>
          </a:p>
          <a:p>
            <a:pPr rtl="0" fontAlgn="base">
              <a:spcBef>
                <a:spcPts val="0"/>
              </a:spcBef>
              <a:spcAft>
                <a:spcPts val="0"/>
              </a:spcAft>
              <a:buFont typeface="+mj-lt"/>
              <a:buAutoNum type="arabicPeriod"/>
            </a:pPr>
            <a:r>
              <a:rPr lang="en-US" b="0" i="0" u="none" strike="noStrike" dirty="0">
                <a:solidFill>
                  <a:srgbClr val="000000"/>
                </a:solidFill>
                <a:effectLst/>
                <a:latin typeface="Calibri" panose="020F0502020204030204" pitchFamily="34" charset="0"/>
              </a:rPr>
              <a:t> Offers – separate offers section for providing discounts / cash\coupons / rewards/loyalty options on the restaurant on payment modes</a:t>
            </a:r>
          </a:p>
          <a:p>
            <a:pPr rtl="0" fontAlgn="base">
              <a:spcBef>
                <a:spcPts val="0"/>
              </a:spcBef>
              <a:spcAft>
                <a:spcPts val="0"/>
              </a:spcAft>
              <a:buFont typeface="+mj-lt"/>
              <a:buAutoNum type="arabicPeriod"/>
            </a:pPr>
            <a:r>
              <a:rPr lang="en-US" b="0" i="0" u="none" strike="noStrike" dirty="0">
                <a:solidFill>
                  <a:srgbClr val="000000"/>
                </a:solidFill>
                <a:effectLst/>
                <a:latin typeface="Calibri" panose="020F0502020204030204" pitchFamily="34" charset="0"/>
              </a:rPr>
              <a:t> Payment – Including other UPI payments and self wallet</a:t>
            </a:r>
          </a:p>
          <a:p>
            <a:pPr rtl="0" fontAlgn="base">
              <a:spcBef>
                <a:spcPts val="0"/>
              </a:spcBef>
              <a:spcAft>
                <a:spcPts val="0"/>
              </a:spcAft>
              <a:buFont typeface="+mj-lt"/>
              <a:buAutoNum type="arabicPeriod"/>
            </a:pPr>
            <a:r>
              <a:rPr lang="en-US" b="0" i="0" u="none" strike="noStrike" dirty="0">
                <a:solidFill>
                  <a:srgbClr val="000000"/>
                </a:solidFill>
                <a:effectLst/>
                <a:latin typeface="Calibri" panose="020F0502020204030204" pitchFamily="34" charset="0"/>
              </a:rPr>
              <a:t> Delivery staff – designs system to automatically assign orders to a delivery guy who is near the restaurants and delivery addresses</a:t>
            </a:r>
          </a:p>
          <a:p>
            <a:pPr rtl="0" fontAlgn="base">
              <a:spcBef>
                <a:spcPts val="0"/>
              </a:spcBef>
              <a:spcAft>
                <a:spcPts val="0"/>
              </a:spcAft>
              <a:buFont typeface="+mj-lt"/>
              <a:buAutoNum type="arabicPeriod"/>
            </a:pPr>
            <a:r>
              <a:rPr lang="en-US" b="0" i="0" u="none" strike="noStrike" dirty="0">
                <a:solidFill>
                  <a:srgbClr val="000000"/>
                </a:solidFill>
                <a:effectLst/>
                <a:latin typeface="Calibri" panose="020F0502020204030204" pitchFamily="34" charset="0"/>
              </a:rPr>
              <a:t> Partner restaurants – Partner with restaurants in order to improve packaging, hygiene, and quality of the food being prepared. Also gives an opportunity for businesses to get more revenue</a:t>
            </a:r>
          </a:p>
          <a:p>
            <a:pPr rtl="0" fontAlgn="base">
              <a:spcBef>
                <a:spcPts val="0"/>
              </a:spcBef>
              <a:spcAft>
                <a:spcPts val="0"/>
              </a:spcAft>
              <a:buFont typeface="+mj-lt"/>
              <a:buAutoNum type="arabicPeriod"/>
            </a:pPr>
            <a:r>
              <a:rPr lang="en-US" b="0" i="0" u="none" strike="noStrike" dirty="0">
                <a:solidFill>
                  <a:srgbClr val="000000"/>
                </a:solidFill>
                <a:effectLst/>
                <a:latin typeface="Calibri" panose="020F0502020204030204" pitchFamily="34" charset="0"/>
              </a:rPr>
              <a:t> Chat boat - for most FAQS and providing quicker resolutions</a:t>
            </a:r>
          </a:p>
          <a:p>
            <a:pPr rtl="0" fontAlgn="base">
              <a:spcBef>
                <a:spcPts val="0"/>
              </a:spcBef>
              <a:spcAft>
                <a:spcPts val="0"/>
              </a:spcAft>
              <a:buFont typeface="+mj-lt"/>
              <a:buAutoNum type="arabicPeriod"/>
            </a:pPr>
            <a:r>
              <a:rPr lang="en-US" b="0" i="0" u="none" strike="noStrike" dirty="0">
                <a:solidFill>
                  <a:srgbClr val="000000"/>
                </a:solidFill>
                <a:effectLst/>
                <a:latin typeface="Calibri" panose="020F0502020204030204" pitchFamily="34" charset="0"/>
              </a:rPr>
              <a:t> Push notifications- advanced features like witty tagline reminders /only for your offers/ festival offers</a:t>
            </a:r>
          </a:p>
          <a:p>
            <a:pPr rtl="0" fontAlgn="base">
              <a:spcBef>
                <a:spcPts val="0"/>
              </a:spcBef>
              <a:spcAft>
                <a:spcPts val="0"/>
              </a:spcAft>
              <a:buFont typeface="+mj-lt"/>
              <a:buAutoNum type="arabicPeriod"/>
            </a:pPr>
            <a:r>
              <a:rPr lang="en-US" b="0" i="0" u="none" strike="noStrike" dirty="0">
                <a:solidFill>
                  <a:srgbClr val="000000"/>
                </a:solidFill>
                <a:effectLst/>
                <a:latin typeface="Calibri" panose="020F0502020204030204" pitchFamily="34" charset="0"/>
              </a:rPr>
              <a:t> Subscribe and save- subscription option for customers based on the requirements with good offers/discounts</a:t>
            </a:r>
          </a:p>
          <a:p>
            <a:pPr rtl="0" fontAlgn="base">
              <a:spcBef>
                <a:spcPts val="0"/>
              </a:spcBef>
              <a:spcAft>
                <a:spcPts val="0"/>
              </a:spcAft>
              <a:buFont typeface="+mj-lt"/>
              <a:buAutoNum type="arabicPeriod"/>
            </a:pPr>
            <a:r>
              <a:rPr lang="en-US" b="0" i="0" u="none" strike="noStrike" dirty="0">
                <a:solidFill>
                  <a:srgbClr val="000000"/>
                </a:solidFill>
                <a:effectLst/>
                <a:latin typeface="Calibri" panose="020F0502020204030204" pitchFamily="34" charset="0"/>
              </a:rPr>
              <a:t> Social media integrations- share pics/reviews with their friends</a:t>
            </a:r>
          </a:p>
          <a:p>
            <a:pPr rtl="0" fontAlgn="base">
              <a:spcBef>
                <a:spcPts val="0"/>
              </a:spcBef>
              <a:spcAft>
                <a:spcPts val="0"/>
              </a:spcAft>
              <a:buFont typeface="+mj-lt"/>
              <a:buAutoNum type="arabicPeriod"/>
            </a:pPr>
            <a:r>
              <a:rPr lang="en-US" dirty="0">
                <a:latin typeface="Calibri" panose="020F0502020204030204" pitchFamily="34" charset="0"/>
              </a:rPr>
              <a:t> Ratings – To add reviews of food/ restaurants.</a:t>
            </a:r>
          </a:p>
          <a:p>
            <a:pPr rtl="0" fontAlgn="base">
              <a:spcBef>
                <a:spcPts val="0"/>
              </a:spcBef>
              <a:spcAft>
                <a:spcPts val="0"/>
              </a:spcAft>
              <a:buFont typeface="+mj-lt"/>
              <a:buAutoNum type="arabicPeriod"/>
            </a:pPr>
            <a:r>
              <a:rPr lang="en-US" sz="1500" b="0" i="0" u="none" strike="noStrike" dirty="0">
                <a:solidFill>
                  <a:srgbClr val="000000"/>
                </a:solidFill>
                <a:effectLst/>
                <a:latin typeface="Calibri" panose="020F0502020204030204" pitchFamily="34" charset="0"/>
              </a:rPr>
              <a:t> App Widgets - - Easy selection for dishes / to know best offers</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753"/>
        <p:cNvGrpSpPr/>
        <p:nvPr/>
      </p:nvGrpSpPr>
      <p:grpSpPr>
        <a:xfrm>
          <a:off x="0" y="0"/>
          <a:ext cx="0" cy="0"/>
          <a:chOff x="0" y="0"/>
          <a:chExt cx="0" cy="0"/>
        </a:xfrm>
      </p:grpSpPr>
      <p:sp>
        <p:nvSpPr>
          <p:cNvPr id="754" name="Google Shape;754;p54"/>
          <p:cNvSpPr txBox="1">
            <a:spLocks noGrp="1"/>
          </p:cNvSpPr>
          <p:nvPr>
            <p:ph type="title"/>
          </p:nvPr>
        </p:nvSpPr>
        <p:spPr>
          <a:xfrm>
            <a:off x="618150" y="2209000"/>
            <a:ext cx="7907700" cy="5625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IN"/>
              <a:t>Part 6: Sketching</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765"/>
        <p:cNvGrpSpPr/>
        <p:nvPr/>
      </p:nvGrpSpPr>
      <p:grpSpPr>
        <a:xfrm>
          <a:off x="0" y="0"/>
          <a:ext cx="0" cy="0"/>
          <a:chOff x="0" y="0"/>
          <a:chExt cx="0" cy="0"/>
        </a:xfrm>
      </p:grpSpPr>
      <p:sp>
        <p:nvSpPr>
          <p:cNvPr id="766" name="Google Shape;766;p56"/>
          <p:cNvSpPr txBox="1">
            <a:spLocks noGrp="1"/>
          </p:cNvSpPr>
          <p:nvPr>
            <p:ph type="title"/>
          </p:nvPr>
        </p:nvSpPr>
        <p:spPr>
          <a:xfrm>
            <a:off x="316679" y="121966"/>
            <a:ext cx="3735900" cy="3825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2400"/>
              <a:buFont typeface="Proxima Nova"/>
              <a:buNone/>
            </a:pPr>
            <a:r>
              <a:rPr lang="en-IN" dirty="0"/>
              <a:t>Welcome Page</a:t>
            </a:r>
          </a:p>
        </p:txBody>
      </p:sp>
      <p:sp>
        <p:nvSpPr>
          <p:cNvPr id="769" name="Google Shape;769;p56"/>
          <p:cNvSpPr txBox="1"/>
          <p:nvPr/>
        </p:nvSpPr>
        <p:spPr>
          <a:xfrm>
            <a:off x="316675" y="4447784"/>
            <a:ext cx="8787830" cy="38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800" b="0" i="0" u="none" strike="noStrike" dirty="0">
                <a:solidFill>
                  <a:srgbClr val="000000"/>
                </a:solidFill>
                <a:effectLst/>
                <a:latin typeface="Calibri" panose="020F0502020204030204" pitchFamily="34" charset="0"/>
              </a:rPr>
              <a:t>Display pages for first time users after downloading the app.</a:t>
            </a:r>
            <a:endParaRPr sz="1800" dirty="0">
              <a:latin typeface="Calibri"/>
              <a:ea typeface="Calibri"/>
              <a:cs typeface="Calibri"/>
              <a:sym typeface="Calibri"/>
            </a:endParaRPr>
          </a:p>
        </p:txBody>
      </p:sp>
      <p:pic>
        <p:nvPicPr>
          <p:cNvPr id="5" name="Picture 4">
            <a:extLst>
              <a:ext uri="{FF2B5EF4-FFF2-40B4-BE49-F238E27FC236}">
                <a16:creationId xmlns:a16="http://schemas.microsoft.com/office/drawing/2014/main" id="{D0178871-F09A-51BC-3B75-049B61981A56}"/>
              </a:ext>
            </a:extLst>
          </p:cNvPr>
          <p:cNvPicPr>
            <a:picLocks noChangeAspect="1"/>
          </p:cNvPicPr>
          <p:nvPr/>
        </p:nvPicPr>
        <p:blipFill>
          <a:blip r:embed="rId3"/>
          <a:stretch>
            <a:fillRect/>
          </a:stretch>
        </p:blipFill>
        <p:spPr>
          <a:xfrm>
            <a:off x="446215" y="955934"/>
            <a:ext cx="2264336" cy="3436620"/>
          </a:xfrm>
          <a:prstGeom prst="rect">
            <a:avLst/>
          </a:prstGeom>
        </p:spPr>
      </p:pic>
      <p:pic>
        <p:nvPicPr>
          <p:cNvPr id="6" name="Picture 5">
            <a:extLst>
              <a:ext uri="{FF2B5EF4-FFF2-40B4-BE49-F238E27FC236}">
                <a16:creationId xmlns:a16="http://schemas.microsoft.com/office/drawing/2014/main" id="{90988A95-981F-A6EE-ED51-02B96968D48D}"/>
              </a:ext>
            </a:extLst>
          </p:cNvPr>
          <p:cNvPicPr>
            <a:picLocks noChangeAspect="1"/>
          </p:cNvPicPr>
          <p:nvPr/>
        </p:nvPicPr>
        <p:blipFill>
          <a:blip r:embed="rId4"/>
          <a:stretch>
            <a:fillRect/>
          </a:stretch>
        </p:blipFill>
        <p:spPr>
          <a:xfrm>
            <a:off x="3376721" y="875923"/>
            <a:ext cx="2189460" cy="3436621"/>
          </a:xfrm>
          <a:prstGeom prst="rect">
            <a:avLst/>
          </a:prstGeom>
        </p:spPr>
      </p:pic>
      <p:pic>
        <p:nvPicPr>
          <p:cNvPr id="7" name="Picture 6">
            <a:extLst>
              <a:ext uri="{FF2B5EF4-FFF2-40B4-BE49-F238E27FC236}">
                <a16:creationId xmlns:a16="http://schemas.microsoft.com/office/drawing/2014/main" id="{B86738B1-7E47-22AF-A3F5-06B7451516CB}"/>
              </a:ext>
            </a:extLst>
          </p:cNvPr>
          <p:cNvPicPr>
            <a:picLocks noChangeAspect="1"/>
          </p:cNvPicPr>
          <p:nvPr/>
        </p:nvPicPr>
        <p:blipFill>
          <a:blip r:embed="rId5"/>
          <a:stretch>
            <a:fillRect/>
          </a:stretch>
        </p:blipFill>
        <p:spPr>
          <a:xfrm>
            <a:off x="6232351" y="875922"/>
            <a:ext cx="2121906" cy="3436621"/>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765"/>
        <p:cNvGrpSpPr/>
        <p:nvPr/>
      </p:nvGrpSpPr>
      <p:grpSpPr>
        <a:xfrm>
          <a:off x="0" y="0"/>
          <a:ext cx="0" cy="0"/>
          <a:chOff x="0" y="0"/>
          <a:chExt cx="0" cy="0"/>
        </a:xfrm>
      </p:grpSpPr>
      <p:sp>
        <p:nvSpPr>
          <p:cNvPr id="766" name="Google Shape;766;p56"/>
          <p:cNvSpPr txBox="1">
            <a:spLocks noGrp="1"/>
          </p:cNvSpPr>
          <p:nvPr>
            <p:ph type="title"/>
          </p:nvPr>
        </p:nvSpPr>
        <p:spPr>
          <a:xfrm>
            <a:off x="316679" y="121966"/>
            <a:ext cx="3735900" cy="3825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2400"/>
              <a:buFont typeface="Proxima Nova"/>
              <a:buNone/>
            </a:pPr>
            <a:r>
              <a:rPr lang="en-IN" dirty="0"/>
              <a:t>Sign In Page</a:t>
            </a:r>
            <a:endParaRPr dirty="0"/>
          </a:p>
        </p:txBody>
      </p:sp>
      <p:sp>
        <p:nvSpPr>
          <p:cNvPr id="769" name="Google Shape;769;p56"/>
          <p:cNvSpPr txBox="1"/>
          <p:nvPr/>
        </p:nvSpPr>
        <p:spPr>
          <a:xfrm>
            <a:off x="371410" y="1844040"/>
            <a:ext cx="4863530" cy="54456"/>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800" b="0" i="0" u="none" strike="noStrike" dirty="0">
                <a:solidFill>
                  <a:srgbClr val="000000"/>
                </a:solidFill>
                <a:effectLst/>
                <a:latin typeface="Calibri" panose="020F0502020204030204" pitchFamily="34" charset="0"/>
              </a:rPr>
              <a:t>Sign In page to sign in using your email id and password. And can also use google id or Facebook with forgot password button.</a:t>
            </a:r>
            <a:endParaRPr sz="1800" dirty="0">
              <a:latin typeface="Calibri"/>
              <a:ea typeface="Calibri"/>
              <a:cs typeface="Calibri"/>
              <a:sym typeface="Calibri"/>
            </a:endParaRPr>
          </a:p>
        </p:txBody>
      </p:sp>
      <p:pic>
        <p:nvPicPr>
          <p:cNvPr id="2" name="Picture 1">
            <a:extLst>
              <a:ext uri="{FF2B5EF4-FFF2-40B4-BE49-F238E27FC236}">
                <a16:creationId xmlns:a16="http://schemas.microsoft.com/office/drawing/2014/main" id="{B0581C14-C277-2AFC-52D2-8AD1BED8D6EC}"/>
              </a:ext>
            </a:extLst>
          </p:cNvPr>
          <p:cNvPicPr>
            <a:picLocks noChangeAspect="1"/>
          </p:cNvPicPr>
          <p:nvPr/>
        </p:nvPicPr>
        <p:blipFill>
          <a:blip r:embed="rId3"/>
          <a:stretch>
            <a:fillRect/>
          </a:stretch>
        </p:blipFill>
        <p:spPr>
          <a:xfrm>
            <a:off x="6199795" y="931975"/>
            <a:ext cx="2000200" cy="3477670"/>
          </a:xfrm>
          <a:prstGeom prst="rect">
            <a:avLst/>
          </a:prstGeom>
        </p:spPr>
      </p:pic>
    </p:spTree>
    <p:extLst>
      <p:ext uri="{BB962C8B-B14F-4D97-AF65-F5344CB8AC3E}">
        <p14:creationId xmlns:p14="http://schemas.microsoft.com/office/powerpoint/2010/main" val="21986353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34"/>
        <p:cNvGrpSpPr/>
        <p:nvPr/>
      </p:nvGrpSpPr>
      <p:grpSpPr>
        <a:xfrm>
          <a:off x="0" y="0"/>
          <a:ext cx="0" cy="0"/>
          <a:chOff x="0" y="0"/>
          <a:chExt cx="0" cy="0"/>
        </a:xfrm>
      </p:grpSpPr>
      <p:sp>
        <p:nvSpPr>
          <p:cNvPr id="3" name="Title 2">
            <a:extLst>
              <a:ext uri="{FF2B5EF4-FFF2-40B4-BE49-F238E27FC236}">
                <a16:creationId xmlns:a16="http://schemas.microsoft.com/office/drawing/2014/main" id="{330D4F37-E5FC-E25C-B580-1D02DD4F3CAB}"/>
              </a:ext>
            </a:extLst>
          </p:cNvPr>
          <p:cNvSpPr>
            <a:spLocks noGrp="1"/>
          </p:cNvSpPr>
          <p:nvPr>
            <p:ph type="title"/>
          </p:nvPr>
        </p:nvSpPr>
        <p:spPr/>
        <p:txBody>
          <a:bodyPr/>
          <a:lstStyle/>
          <a:p>
            <a:r>
              <a:rPr lang="en-IN" sz="1800" b="0" i="0" u="none" strike="noStrike" dirty="0">
                <a:solidFill>
                  <a:srgbClr val="FFFFFF"/>
                </a:solidFill>
                <a:effectLst/>
                <a:latin typeface="Proxima Nova" panose="020B0604020202020204" charset="0"/>
              </a:rPr>
              <a:t>Target Market Identification</a:t>
            </a:r>
            <a:endParaRPr lang="en-IN" dirty="0"/>
          </a:p>
        </p:txBody>
      </p:sp>
      <p:sp>
        <p:nvSpPr>
          <p:cNvPr id="8" name="Title 2">
            <a:extLst>
              <a:ext uri="{FF2B5EF4-FFF2-40B4-BE49-F238E27FC236}">
                <a16:creationId xmlns:a16="http://schemas.microsoft.com/office/drawing/2014/main" id="{9C48BDBD-C3CF-ACDF-7AD6-2C36DF89E39B}"/>
              </a:ext>
            </a:extLst>
          </p:cNvPr>
          <p:cNvSpPr txBox="1">
            <a:spLocks/>
          </p:cNvSpPr>
          <p:nvPr/>
        </p:nvSpPr>
        <p:spPr>
          <a:xfrm>
            <a:off x="316678" y="1007084"/>
            <a:ext cx="3735903" cy="382564"/>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lt1"/>
              </a:buClr>
              <a:buSzPts val="2400"/>
              <a:buFont typeface="Proxima Nova"/>
              <a:buNone/>
              <a:defRPr sz="2400" b="0" i="0" u="none" strike="noStrike" cap="none">
                <a:solidFill>
                  <a:schemeClr val="lt1"/>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IN" sz="1800" u="sng" dirty="0">
                <a:solidFill>
                  <a:schemeClr val="tx1"/>
                </a:solidFill>
                <a:latin typeface="Proxima Nova" panose="020B0604020202020204" charset="0"/>
              </a:rPr>
              <a:t>DEMAND SIDE APPROACH</a:t>
            </a:r>
            <a:endParaRPr lang="en-IN" u="sng" dirty="0">
              <a:solidFill>
                <a:schemeClr val="tx1"/>
              </a:solidFill>
            </a:endParaRPr>
          </a:p>
        </p:txBody>
      </p:sp>
      <p:sp>
        <p:nvSpPr>
          <p:cNvPr id="7" name="TextBox 6">
            <a:extLst>
              <a:ext uri="{FF2B5EF4-FFF2-40B4-BE49-F238E27FC236}">
                <a16:creationId xmlns:a16="http://schemas.microsoft.com/office/drawing/2014/main" id="{B82CC03B-03C2-AAF6-1BF8-503A76D2AA60}"/>
              </a:ext>
            </a:extLst>
          </p:cNvPr>
          <p:cNvSpPr txBox="1"/>
          <p:nvPr/>
        </p:nvSpPr>
        <p:spPr>
          <a:xfrm>
            <a:off x="347649" y="1649313"/>
            <a:ext cx="8448702" cy="2862322"/>
          </a:xfrm>
          <a:prstGeom prst="rect">
            <a:avLst/>
          </a:prstGeom>
          <a:noFill/>
        </p:spPr>
        <p:txBody>
          <a:bodyPr wrap="square">
            <a:spAutoFit/>
          </a:bodyPr>
          <a:lstStyle/>
          <a:p>
            <a:pPr rtl="0">
              <a:spcBef>
                <a:spcPts val="0"/>
              </a:spcBef>
              <a:spcAft>
                <a:spcPts val="0"/>
              </a:spcAft>
            </a:pPr>
            <a:r>
              <a:rPr lang="en-US" sz="1500" b="0" i="0" u="none" strike="noStrike" dirty="0">
                <a:solidFill>
                  <a:srgbClr val="000000"/>
                </a:solidFill>
                <a:effectLst/>
                <a:latin typeface="Arial" panose="020B0604020202020204" pitchFamily="34" charset="0"/>
              </a:rPr>
              <a:t>Considering the market for food delivery business is majorly operated in urban India where the population is around </a:t>
            </a:r>
            <a:r>
              <a:rPr lang="en-US" sz="1500" b="0" i="0" u="none" strike="noStrike" dirty="0">
                <a:solidFill>
                  <a:srgbClr val="FF2132"/>
                </a:solidFill>
                <a:effectLst/>
                <a:latin typeface="Arial" panose="020B0604020202020204" pitchFamily="34" charset="0"/>
              </a:rPr>
              <a:t>30%</a:t>
            </a:r>
            <a:r>
              <a:rPr lang="en-US" sz="1500" b="0" i="0" u="none" strike="noStrike" dirty="0">
                <a:solidFill>
                  <a:srgbClr val="000000"/>
                </a:solidFill>
                <a:effectLst/>
                <a:latin typeface="Arial" panose="020B0604020202020204" pitchFamily="34" charset="0"/>
              </a:rPr>
              <a:t> i.e. </a:t>
            </a:r>
            <a:r>
              <a:rPr lang="en-US" sz="1500" b="0" i="0" u="none" strike="noStrike" dirty="0">
                <a:solidFill>
                  <a:srgbClr val="E72D40"/>
                </a:solidFill>
                <a:effectLst/>
                <a:latin typeface="Arial" panose="020B0604020202020204" pitchFamily="34" charset="0"/>
              </a:rPr>
              <a:t>45Cr</a:t>
            </a:r>
            <a:r>
              <a:rPr lang="en-US" sz="1500" b="0" i="0" u="none" strike="noStrike" dirty="0">
                <a:solidFill>
                  <a:srgbClr val="000000"/>
                </a:solidFill>
                <a:effectLst/>
                <a:latin typeface="Arial" panose="020B0604020202020204" pitchFamily="34" charset="0"/>
              </a:rPr>
              <a:t> out of the Total Population of India 140+Cr. Taking it as </a:t>
            </a:r>
            <a:r>
              <a:rPr lang="en-US" sz="1500" b="0" i="0" u="none" strike="noStrike" dirty="0">
                <a:solidFill>
                  <a:srgbClr val="FF2132"/>
                </a:solidFill>
                <a:effectLst/>
                <a:latin typeface="Arial" panose="020B0604020202020204" pitchFamily="34" charset="0"/>
              </a:rPr>
              <a:t>150cr</a:t>
            </a:r>
            <a:r>
              <a:rPr lang="en-US" sz="1500" b="0" i="0" u="none" strike="noStrike" dirty="0">
                <a:solidFill>
                  <a:srgbClr val="000000"/>
                </a:solidFill>
                <a:effectLst/>
                <a:latin typeface="Arial" panose="020B0604020202020204" pitchFamily="34" charset="0"/>
              </a:rPr>
              <a:t> for a round figure.</a:t>
            </a:r>
            <a:endParaRPr lang="en-US" sz="1500" b="0" dirty="0">
              <a:effectLst/>
            </a:endParaRPr>
          </a:p>
          <a:p>
            <a:pPr rtl="0">
              <a:spcBef>
                <a:spcPts val="0"/>
              </a:spcBef>
              <a:spcAft>
                <a:spcPts val="0"/>
              </a:spcAft>
            </a:pPr>
            <a:br>
              <a:rPr lang="en-US" sz="1500" b="0" dirty="0">
                <a:effectLst/>
              </a:rPr>
            </a:br>
            <a:r>
              <a:rPr lang="en-US" sz="1500" b="0" i="0" u="none" strike="noStrike" dirty="0">
                <a:solidFill>
                  <a:srgbClr val="000000"/>
                </a:solidFill>
                <a:effectLst/>
                <a:latin typeface="Arial" panose="020B0604020202020204" pitchFamily="34" charset="0"/>
              </a:rPr>
              <a:t>After getting the Target Available Market, we also need to gauge the Internet Penetration in the urban regions of India. Which is around let’s say 75% i.e. </a:t>
            </a:r>
            <a:r>
              <a:rPr lang="en-US" sz="1500" b="0" i="0" u="none" strike="noStrike" dirty="0">
                <a:solidFill>
                  <a:srgbClr val="FF2132"/>
                </a:solidFill>
                <a:effectLst/>
                <a:latin typeface="Arial" panose="020B0604020202020204" pitchFamily="34" charset="0"/>
              </a:rPr>
              <a:t>33,75,00,000</a:t>
            </a:r>
            <a:r>
              <a:rPr lang="en-US" sz="1500" b="0" i="0" u="none" strike="noStrike" dirty="0">
                <a:solidFill>
                  <a:srgbClr val="000000"/>
                </a:solidFill>
                <a:effectLst/>
                <a:latin typeface="Arial" panose="020B0604020202020204" pitchFamily="34" charset="0"/>
              </a:rPr>
              <a:t> Service Available Market.</a:t>
            </a:r>
            <a:endParaRPr lang="en-US" sz="1500" b="0" dirty="0">
              <a:effectLst/>
            </a:endParaRPr>
          </a:p>
          <a:p>
            <a:pPr rtl="0">
              <a:spcBef>
                <a:spcPts val="0"/>
              </a:spcBef>
              <a:spcAft>
                <a:spcPts val="0"/>
              </a:spcAft>
            </a:pPr>
            <a:br>
              <a:rPr lang="en-US" sz="1500" b="0" dirty="0">
                <a:effectLst/>
              </a:rPr>
            </a:br>
            <a:r>
              <a:rPr lang="en-US" sz="1500" b="0" i="0" u="none" strike="noStrike" dirty="0">
                <a:solidFill>
                  <a:srgbClr val="000000"/>
                </a:solidFill>
                <a:effectLst/>
                <a:latin typeface="Arial" panose="020B0604020202020204" pitchFamily="34" charset="0"/>
              </a:rPr>
              <a:t>Out of the above research, let’s consider people who order food online will be around </a:t>
            </a:r>
            <a:r>
              <a:rPr lang="en-US" sz="1500" b="0" i="0" u="none" strike="noStrike" dirty="0">
                <a:solidFill>
                  <a:srgbClr val="FF2132"/>
                </a:solidFill>
                <a:effectLst/>
                <a:latin typeface="Arial" panose="020B0604020202020204" pitchFamily="34" charset="0"/>
              </a:rPr>
              <a:t>25Cr</a:t>
            </a:r>
            <a:r>
              <a:rPr lang="en-US" sz="1500" b="0" i="0" u="none" strike="noStrike" dirty="0">
                <a:solidFill>
                  <a:srgbClr val="000000"/>
                </a:solidFill>
                <a:effectLst/>
                <a:latin typeface="Arial" panose="020B0604020202020204" pitchFamily="34" charset="0"/>
              </a:rPr>
              <a:t>. They will be the actual users or people who often prefer using these kinds of services.</a:t>
            </a:r>
            <a:endParaRPr lang="en-US" sz="1500" b="0" dirty="0">
              <a:effectLst/>
            </a:endParaRPr>
          </a:p>
          <a:p>
            <a:pPr rtl="0">
              <a:spcBef>
                <a:spcPts val="0"/>
              </a:spcBef>
              <a:spcAft>
                <a:spcPts val="0"/>
              </a:spcAft>
            </a:pPr>
            <a:r>
              <a:rPr lang="en-US" sz="1500" b="0" i="0" u="none" strike="noStrike" dirty="0">
                <a:solidFill>
                  <a:srgbClr val="000000"/>
                </a:solidFill>
                <a:effectLst/>
                <a:latin typeface="Arial" panose="020B0604020202020204" pitchFamily="34" charset="0"/>
              </a:rPr>
              <a:t> </a:t>
            </a:r>
            <a:endParaRPr lang="en-US" sz="1500" b="0" dirty="0">
              <a:effectLst/>
            </a:endParaRPr>
          </a:p>
          <a:p>
            <a:pPr rtl="0">
              <a:spcBef>
                <a:spcPts val="0"/>
              </a:spcBef>
              <a:spcAft>
                <a:spcPts val="0"/>
              </a:spcAft>
            </a:pPr>
            <a:r>
              <a:rPr lang="en-US" sz="1500" b="0" i="0" u="none" strike="noStrike" dirty="0">
                <a:solidFill>
                  <a:srgbClr val="000000"/>
                </a:solidFill>
                <a:effectLst/>
                <a:latin typeface="Arial" panose="020B0604020202020204" pitchFamily="34" charset="0"/>
              </a:rPr>
              <a:t>This means the Service Obtainable Market Of the Food Delivery Business is </a:t>
            </a:r>
            <a:r>
              <a:rPr lang="en-US" sz="1500" b="0" i="0" u="none" strike="noStrike" dirty="0">
                <a:solidFill>
                  <a:srgbClr val="FF2132"/>
                </a:solidFill>
                <a:effectLst/>
                <a:latin typeface="Arial" panose="020B0604020202020204" pitchFamily="34" charset="0"/>
              </a:rPr>
              <a:t>25 Crores.</a:t>
            </a:r>
            <a:r>
              <a:rPr lang="en-US" sz="1500" b="0" i="0" u="none" strike="noStrike" dirty="0">
                <a:solidFill>
                  <a:srgbClr val="000000"/>
                </a:solidFill>
                <a:effectLst/>
                <a:latin typeface="Arial" panose="020B0604020202020204" pitchFamily="34" charset="0"/>
              </a:rPr>
              <a:t> Also, this means if we sideline the competitors then we have a great opportunity to cater with our offerings.</a:t>
            </a:r>
            <a:endParaRPr lang="en-US" sz="1500" b="0" dirty="0">
              <a:effectLst/>
            </a:endParaRPr>
          </a:p>
        </p:txBody>
      </p:sp>
    </p:spTree>
    <p:extLst>
      <p:ext uri="{BB962C8B-B14F-4D97-AF65-F5344CB8AC3E}">
        <p14:creationId xmlns:p14="http://schemas.microsoft.com/office/powerpoint/2010/main" val="91484071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765"/>
        <p:cNvGrpSpPr/>
        <p:nvPr/>
      </p:nvGrpSpPr>
      <p:grpSpPr>
        <a:xfrm>
          <a:off x="0" y="0"/>
          <a:ext cx="0" cy="0"/>
          <a:chOff x="0" y="0"/>
          <a:chExt cx="0" cy="0"/>
        </a:xfrm>
      </p:grpSpPr>
      <p:sp>
        <p:nvSpPr>
          <p:cNvPr id="766" name="Google Shape;766;p56"/>
          <p:cNvSpPr txBox="1">
            <a:spLocks noGrp="1"/>
          </p:cNvSpPr>
          <p:nvPr>
            <p:ph type="title"/>
          </p:nvPr>
        </p:nvSpPr>
        <p:spPr>
          <a:xfrm>
            <a:off x="316679" y="121966"/>
            <a:ext cx="3735900" cy="3825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2400"/>
              <a:buFont typeface="Proxima Nova"/>
              <a:buNone/>
            </a:pPr>
            <a:r>
              <a:rPr lang="en-IN" dirty="0"/>
              <a:t>Forgot Password Page</a:t>
            </a:r>
            <a:endParaRPr dirty="0"/>
          </a:p>
        </p:txBody>
      </p:sp>
      <p:sp>
        <p:nvSpPr>
          <p:cNvPr id="769" name="Google Shape;769;p56"/>
          <p:cNvSpPr txBox="1"/>
          <p:nvPr/>
        </p:nvSpPr>
        <p:spPr>
          <a:xfrm>
            <a:off x="370634" y="4080526"/>
            <a:ext cx="8402731" cy="941008"/>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800" b="0" i="0" u="none" strike="noStrike" dirty="0">
                <a:solidFill>
                  <a:srgbClr val="000000"/>
                </a:solidFill>
                <a:effectLst/>
                <a:latin typeface="Calibri" panose="020F0502020204030204" pitchFamily="34" charset="0"/>
              </a:rPr>
              <a:t>Forgot password page in which we ask for an email to send a link to reset the password.</a:t>
            </a:r>
          </a:p>
          <a:p>
            <a:pPr marL="0" lvl="0" indent="0" algn="ctr" rtl="0">
              <a:spcBef>
                <a:spcPts val="0"/>
              </a:spcBef>
              <a:spcAft>
                <a:spcPts val="0"/>
              </a:spcAft>
              <a:buNone/>
            </a:pPr>
            <a:r>
              <a:rPr lang="en-US" sz="1800" b="0" i="0" u="none" strike="noStrike" dirty="0">
                <a:solidFill>
                  <a:srgbClr val="000000"/>
                </a:solidFill>
                <a:effectLst/>
                <a:latin typeface="Calibri" panose="020F0502020204030204" pitchFamily="34" charset="0"/>
              </a:rPr>
              <a:t>Reset email sent a page to notify a user and has a button to resend if they haven’t received in the first place.</a:t>
            </a:r>
            <a:endParaRPr sz="1800" dirty="0">
              <a:latin typeface="Calibri"/>
              <a:ea typeface="Calibri"/>
              <a:cs typeface="Calibri"/>
              <a:sym typeface="Calibri"/>
            </a:endParaRPr>
          </a:p>
        </p:txBody>
      </p:sp>
      <p:pic>
        <p:nvPicPr>
          <p:cNvPr id="3" name="Picture 2">
            <a:extLst>
              <a:ext uri="{FF2B5EF4-FFF2-40B4-BE49-F238E27FC236}">
                <a16:creationId xmlns:a16="http://schemas.microsoft.com/office/drawing/2014/main" id="{F68A76AB-E4C5-F23C-EC73-4CCE1F91ACB2}"/>
              </a:ext>
            </a:extLst>
          </p:cNvPr>
          <p:cNvPicPr>
            <a:picLocks noChangeAspect="1"/>
          </p:cNvPicPr>
          <p:nvPr/>
        </p:nvPicPr>
        <p:blipFill>
          <a:blip r:embed="rId3"/>
          <a:stretch>
            <a:fillRect/>
          </a:stretch>
        </p:blipFill>
        <p:spPr>
          <a:xfrm>
            <a:off x="2264432" y="812697"/>
            <a:ext cx="1874796" cy="3365705"/>
          </a:xfrm>
          <a:prstGeom prst="rect">
            <a:avLst/>
          </a:prstGeom>
        </p:spPr>
      </p:pic>
      <p:pic>
        <p:nvPicPr>
          <p:cNvPr id="8" name="Picture 7">
            <a:extLst>
              <a:ext uri="{FF2B5EF4-FFF2-40B4-BE49-F238E27FC236}">
                <a16:creationId xmlns:a16="http://schemas.microsoft.com/office/drawing/2014/main" id="{B4CD7BD2-8B3C-2D2D-6A91-BD2F4108C1F5}"/>
              </a:ext>
            </a:extLst>
          </p:cNvPr>
          <p:cNvPicPr>
            <a:picLocks noChangeAspect="1"/>
          </p:cNvPicPr>
          <p:nvPr/>
        </p:nvPicPr>
        <p:blipFill>
          <a:blip r:embed="rId4"/>
          <a:stretch>
            <a:fillRect/>
          </a:stretch>
        </p:blipFill>
        <p:spPr>
          <a:xfrm>
            <a:off x="4936885" y="689385"/>
            <a:ext cx="2000200" cy="3510648"/>
          </a:xfrm>
          <a:prstGeom prst="rect">
            <a:avLst/>
          </a:prstGeom>
        </p:spPr>
      </p:pic>
    </p:spTree>
    <p:extLst>
      <p:ext uri="{BB962C8B-B14F-4D97-AF65-F5344CB8AC3E}">
        <p14:creationId xmlns:p14="http://schemas.microsoft.com/office/powerpoint/2010/main" val="339948772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765"/>
        <p:cNvGrpSpPr/>
        <p:nvPr/>
      </p:nvGrpSpPr>
      <p:grpSpPr>
        <a:xfrm>
          <a:off x="0" y="0"/>
          <a:ext cx="0" cy="0"/>
          <a:chOff x="0" y="0"/>
          <a:chExt cx="0" cy="0"/>
        </a:xfrm>
      </p:grpSpPr>
      <p:sp>
        <p:nvSpPr>
          <p:cNvPr id="766" name="Google Shape;766;p56"/>
          <p:cNvSpPr txBox="1">
            <a:spLocks noGrp="1"/>
          </p:cNvSpPr>
          <p:nvPr>
            <p:ph type="title"/>
          </p:nvPr>
        </p:nvSpPr>
        <p:spPr>
          <a:xfrm>
            <a:off x="316679" y="121966"/>
            <a:ext cx="3735900" cy="3825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2400"/>
              <a:buFont typeface="Proxima Nova"/>
              <a:buNone/>
            </a:pPr>
            <a:r>
              <a:rPr lang="en-IN" dirty="0"/>
              <a:t>Sign Up Page</a:t>
            </a:r>
            <a:endParaRPr dirty="0"/>
          </a:p>
        </p:txBody>
      </p:sp>
      <p:cxnSp>
        <p:nvCxnSpPr>
          <p:cNvPr id="768" name="Google Shape;768;p56"/>
          <p:cNvCxnSpPr/>
          <p:nvPr/>
        </p:nvCxnSpPr>
        <p:spPr>
          <a:xfrm flipH="1">
            <a:off x="4493850" y="1065300"/>
            <a:ext cx="3900" cy="3012900"/>
          </a:xfrm>
          <a:prstGeom prst="straightConnector1">
            <a:avLst/>
          </a:prstGeom>
          <a:noFill/>
          <a:ln w="9525" cap="flat" cmpd="sng">
            <a:solidFill>
              <a:srgbClr val="44546A"/>
            </a:solidFill>
            <a:prstDash val="solid"/>
            <a:round/>
            <a:headEnd type="none" w="med" len="med"/>
            <a:tailEnd type="none" w="med" len="med"/>
          </a:ln>
        </p:spPr>
      </p:cxnSp>
      <p:sp>
        <p:nvSpPr>
          <p:cNvPr id="769" name="Google Shape;769;p56"/>
          <p:cNvSpPr txBox="1"/>
          <p:nvPr/>
        </p:nvSpPr>
        <p:spPr>
          <a:xfrm>
            <a:off x="630250" y="841150"/>
            <a:ext cx="3175800" cy="3746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800" b="0" i="0" u="none" strike="noStrike" dirty="0">
                <a:solidFill>
                  <a:srgbClr val="000000"/>
                </a:solidFill>
                <a:effectLst/>
                <a:latin typeface="Calibri" panose="020F0502020204030204" pitchFamily="34" charset="0"/>
              </a:rPr>
              <a:t>Sign up page to create an account. It consists of a full name, email address and password and there are also another options to sign up with Facebook and Google ID. </a:t>
            </a:r>
            <a:endParaRPr sz="1800" dirty="0">
              <a:latin typeface="Calibri"/>
              <a:ea typeface="Calibri"/>
              <a:cs typeface="Calibri"/>
              <a:sym typeface="Calibri"/>
            </a:endParaRPr>
          </a:p>
        </p:txBody>
      </p:sp>
      <p:sp>
        <p:nvSpPr>
          <p:cNvPr id="770" name="Google Shape;770;p56"/>
          <p:cNvSpPr/>
          <p:nvPr/>
        </p:nvSpPr>
        <p:spPr>
          <a:xfrm>
            <a:off x="5337950" y="841150"/>
            <a:ext cx="3081300" cy="3746700"/>
          </a:xfrm>
          <a:prstGeom prst="rect">
            <a:avLst/>
          </a:prstGeom>
          <a:solidFill>
            <a:srgbClr val="E7E6E6"/>
          </a:solidFill>
          <a:ln w="9525" cap="flat" cmpd="sng">
            <a:solidFill>
              <a:srgbClr val="44546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 name="Picture 3">
            <a:extLst>
              <a:ext uri="{FF2B5EF4-FFF2-40B4-BE49-F238E27FC236}">
                <a16:creationId xmlns:a16="http://schemas.microsoft.com/office/drawing/2014/main" id="{B68B79B8-3116-A071-63B9-8BFD393D79BE}"/>
              </a:ext>
            </a:extLst>
          </p:cNvPr>
          <p:cNvPicPr>
            <a:picLocks noChangeAspect="1"/>
          </p:cNvPicPr>
          <p:nvPr/>
        </p:nvPicPr>
        <p:blipFill>
          <a:blip r:embed="rId3"/>
          <a:stretch>
            <a:fillRect/>
          </a:stretch>
        </p:blipFill>
        <p:spPr>
          <a:xfrm>
            <a:off x="5778200" y="841150"/>
            <a:ext cx="2325538" cy="3746700"/>
          </a:xfrm>
          <a:prstGeom prst="rect">
            <a:avLst/>
          </a:prstGeom>
        </p:spPr>
      </p:pic>
    </p:spTree>
    <p:extLst>
      <p:ext uri="{BB962C8B-B14F-4D97-AF65-F5344CB8AC3E}">
        <p14:creationId xmlns:p14="http://schemas.microsoft.com/office/powerpoint/2010/main" val="66347160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765"/>
        <p:cNvGrpSpPr/>
        <p:nvPr/>
      </p:nvGrpSpPr>
      <p:grpSpPr>
        <a:xfrm>
          <a:off x="0" y="0"/>
          <a:ext cx="0" cy="0"/>
          <a:chOff x="0" y="0"/>
          <a:chExt cx="0" cy="0"/>
        </a:xfrm>
      </p:grpSpPr>
      <p:sp>
        <p:nvSpPr>
          <p:cNvPr id="766" name="Google Shape;766;p56"/>
          <p:cNvSpPr txBox="1">
            <a:spLocks noGrp="1"/>
          </p:cNvSpPr>
          <p:nvPr>
            <p:ph type="title"/>
          </p:nvPr>
        </p:nvSpPr>
        <p:spPr>
          <a:xfrm>
            <a:off x="316679" y="121966"/>
            <a:ext cx="3735900" cy="3825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2400"/>
              <a:buFont typeface="Proxima Nova"/>
              <a:buNone/>
            </a:pPr>
            <a:r>
              <a:rPr lang="en-IN" dirty="0"/>
              <a:t>Log In Page</a:t>
            </a:r>
            <a:endParaRPr dirty="0"/>
          </a:p>
        </p:txBody>
      </p:sp>
      <p:sp>
        <p:nvSpPr>
          <p:cNvPr id="769" name="Google Shape;769;p56"/>
          <p:cNvSpPr txBox="1"/>
          <p:nvPr/>
        </p:nvSpPr>
        <p:spPr>
          <a:xfrm>
            <a:off x="316679" y="4379186"/>
            <a:ext cx="8787830" cy="38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800" b="0" i="0" u="none" strike="noStrike" dirty="0">
                <a:solidFill>
                  <a:srgbClr val="000000"/>
                </a:solidFill>
                <a:effectLst/>
                <a:latin typeface="Calibri" panose="020F0502020204030204" pitchFamily="34" charset="0"/>
              </a:rPr>
              <a:t>Login page using phone number</a:t>
            </a:r>
          </a:p>
          <a:p>
            <a:pPr marL="0" lvl="0" indent="0" algn="ctr" rtl="0">
              <a:spcBef>
                <a:spcPts val="0"/>
              </a:spcBef>
              <a:spcAft>
                <a:spcPts val="0"/>
              </a:spcAft>
              <a:buNone/>
            </a:pPr>
            <a:r>
              <a:rPr lang="en-US" sz="1800" b="0" i="0" u="none" strike="noStrike" dirty="0">
                <a:solidFill>
                  <a:srgbClr val="000000"/>
                </a:solidFill>
                <a:effectLst/>
                <a:latin typeface="Calibri" panose="020F0502020204030204" pitchFamily="34" charset="0"/>
              </a:rPr>
              <a:t>Verify phone number page using SMS sent on number.</a:t>
            </a:r>
            <a:endParaRPr sz="1800" dirty="0">
              <a:latin typeface="Calibri"/>
              <a:ea typeface="Calibri"/>
              <a:cs typeface="Calibri"/>
              <a:sym typeface="Calibri"/>
            </a:endParaRPr>
          </a:p>
        </p:txBody>
      </p:sp>
      <p:pic>
        <p:nvPicPr>
          <p:cNvPr id="4" name="Picture 3">
            <a:extLst>
              <a:ext uri="{FF2B5EF4-FFF2-40B4-BE49-F238E27FC236}">
                <a16:creationId xmlns:a16="http://schemas.microsoft.com/office/drawing/2014/main" id="{54E5ECCD-6F51-9E7F-C23D-1F05CBDD09FE}"/>
              </a:ext>
            </a:extLst>
          </p:cNvPr>
          <p:cNvPicPr>
            <a:picLocks noChangeAspect="1"/>
          </p:cNvPicPr>
          <p:nvPr/>
        </p:nvPicPr>
        <p:blipFill>
          <a:blip r:embed="rId3"/>
          <a:stretch>
            <a:fillRect/>
          </a:stretch>
        </p:blipFill>
        <p:spPr>
          <a:xfrm>
            <a:off x="1247213" y="835904"/>
            <a:ext cx="2636934" cy="3611880"/>
          </a:xfrm>
          <a:prstGeom prst="rect">
            <a:avLst/>
          </a:prstGeom>
        </p:spPr>
      </p:pic>
      <p:pic>
        <p:nvPicPr>
          <p:cNvPr id="5" name="Picture 4">
            <a:extLst>
              <a:ext uri="{FF2B5EF4-FFF2-40B4-BE49-F238E27FC236}">
                <a16:creationId xmlns:a16="http://schemas.microsoft.com/office/drawing/2014/main" id="{0C76D3E5-8F18-FD3E-3E6E-FB6BB3467034}"/>
              </a:ext>
            </a:extLst>
          </p:cNvPr>
          <p:cNvPicPr>
            <a:picLocks noChangeAspect="1"/>
          </p:cNvPicPr>
          <p:nvPr/>
        </p:nvPicPr>
        <p:blipFill>
          <a:blip r:embed="rId4"/>
          <a:stretch>
            <a:fillRect/>
          </a:stretch>
        </p:blipFill>
        <p:spPr>
          <a:xfrm>
            <a:off x="5002408" y="768494"/>
            <a:ext cx="2736697" cy="3610692"/>
          </a:xfrm>
          <a:prstGeom prst="rect">
            <a:avLst/>
          </a:prstGeom>
        </p:spPr>
      </p:pic>
    </p:spTree>
    <p:extLst>
      <p:ext uri="{BB962C8B-B14F-4D97-AF65-F5344CB8AC3E}">
        <p14:creationId xmlns:p14="http://schemas.microsoft.com/office/powerpoint/2010/main" val="181879919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765"/>
        <p:cNvGrpSpPr/>
        <p:nvPr/>
      </p:nvGrpSpPr>
      <p:grpSpPr>
        <a:xfrm>
          <a:off x="0" y="0"/>
          <a:ext cx="0" cy="0"/>
          <a:chOff x="0" y="0"/>
          <a:chExt cx="0" cy="0"/>
        </a:xfrm>
      </p:grpSpPr>
      <p:sp>
        <p:nvSpPr>
          <p:cNvPr id="766" name="Google Shape;766;p56"/>
          <p:cNvSpPr txBox="1">
            <a:spLocks noGrp="1"/>
          </p:cNvSpPr>
          <p:nvPr>
            <p:ph type="title"/>
          </p:nvPr>
        </p:nvSpPr>
        <p:spPr>
          <a:xfrm>
            <a:off x="316679" y="121966"/>
            <a:ext cx="3735900" cy="3825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2400"/>
              <a:buFont typeface="Proxima Nova"/>
              <a:buNone/>
            </a:pPr>
            <a:r>
              <a:rPr lang="en-IN" dirty="0"/>
              <a:t>Near By Restaurant Page</a:t>
            </a:r>
            <a:endParaRPr dirty="0"/>
          </a:p>
        </p:txBody>
      </p:sp>
      <p:sp>
        <p:nvSpPr>
          <p:cNvPr id="769" name="Google Shape;769;p56"/>
          <p:cNvSpPr txBox="1"/>
          <p:nvPr/>
        </p:nvSpPr>
        <p:spPr>
          <a:xfrm>
            <a:off x="316675" y="4447784"/>
            <a:ext cx="8787830" cy="38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800" dirty="0">
                <a:latin typeface="Calibri"/>
                <a:ea typeface="Calibri"/>
                <a:cs typeface="Calibri"/>
                <a:sym typeface="Calibri"/>
              </a:rPr>
              <a:t>Access location - Can find the restaurants near you  by accessing your location</a:t>
            </a:r>
            <a:endParaRPr sz="1800" dirty="0">
              <a:latin typeface="Calibri"/>
              <a:ea typeface="Calibri"/>
              <a:cs typeface="Calibri"/>
              <a:sym typeface="Calibri"/>
            </a:endParaRPr>
          </a:p>
        </p:txBody>
      </p:sp>
      <p:pic>
        <p:nvPicPr>
          <p:cNvPr id="2" name="Picture 1">
            <a:extLst>
              <a:ext uri="{FF2B5EF4-FFF2-40B4-BE49-F238E27FC236}">
                <a16:creationId xmlns:a16="http://schemas.microsoft.com/office/drawing/2014/main" id="{4952AB8B-A60F-9C43-E84B-BAD5D7C456AD}"/>
              </a:ext>
            </a:extLst>
          </p:cNvPr>
          <p:cNvPicPr>
            <a:picLocks noChangeAspect="1"/>
          </p:cNvPicPr>
          <p:nvPr/>
        </p:nvPicPr>
        <p:blipFill>
          <a:blip r:embed="rId3"/>
          <a:stretch>
            <a:fillRect/>
          </a:stretch>
        </p:blipFill>
        <p:spPr>
          <a:xfrm>
            <a:off x="1415391" y="803910"/>
            <a:ext cx="2544417" cy="3535680"/>
          </a:xfrm>
          <a:prstGeom prst="rect">
            <a:avLst/>
          </a:prstGeom>
        </p:spPr>
      </p:pic>
      <p:pic>
        <p:nvPicPr>
          <p:cNvPr id="3" name="Picture 2">
            <a:extLst>
              <a:ext uri="{FF2B5EF4-FFF2-40B4-BE49-F238E27FC236}">
                <a16:creationId xmlns:a16="http://schemas.microsoft.com/office/drawing/2014/main" id="{71224506-44B0-14A5-7EF1-E749B43C723B}"/>
              </a:ext>
            </a:extLst>
          </p:cNvPr>
          <p:cNvPicPr>
            <a:picLocks noChangeAspect="1"/>
          </p:cNvPicPr>
          <p:nvPr/>
        </p:nvPicPr>
        <p:blipFill>
          <a:blip r:embed="rId4"/>
          <a:stretch>
            <a:fillRect/>
          </a:stretch>
        </p:blipFill>
        <p:spPr>
          <a:xfrm>
            <a:off x="5751905" y="803910"/>
            <a:ext cx="1902869" cy="3611880"/>
          </a:xfrm>
          <a:prstGeom prst="rect">
            <a:avLst/>
          </a:prstGeom>
        </p:spPr>
      </p:pic>
    </p:spTree>
    <p:extLst>
      <p:ext uri="{BB962C8B-B14F-4D97-AF65-F5344CB8AC3E}">
        <p14:creationId xmlns:p14="http://schemas.microsoft.com/office/powerpoint/2010/main" val="117243488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765"/>
        <p:cNvGrpSpPr/>
        <p:nvPr/>
      </p:nvGrpSpPr>
      <p:grpSpPr>
        <a:xfrm>
          <a:off x="0" y="0"/>
          <a:ext cx="0" cy="0"/>
          <a:chOff x="0" y="0"/>
          <a:chExt cx="0" cy="0"/>
        </a:xfrm>
      </p:grpSpPr>
      <p:sp>
        <p:nvSpPr>
          <p:cNvPr id="766" name="Google Shape;766;p56"/>
          <p:cNvSpPr txBox="1">
            <a:spLocks noGrp="1"/>
          </p:cNvSpPr>
          <p:nvPr>
            <p:ph type="title"/>
          </p:nvPr>
        </p:nvSpPr>
        <p:spPr>
          <a:xfrm>
            <a:off x="316678" y="121966"/>
            <a:ext cx="4362001" cy="3825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2400"/>
              <a:buFont typeface="Proxima Nova"/>
              <a:buNone/>
            </a:pPr>
            <a:r>
              <a:rPr lang="en-IN" dirty="0"/>
              <a:t>Home Page</a:t>
            </a:r>
            <a:endParaRPr dirty="0"/>
          </a:p>
        </p:txBody>
      </p:sp>
      <p:cxnSp>
        <p:nvCxnSpPr>
          <p:cNvPr id="768" name="Google Shape;768;p56"/>
          <p:cNvCxnSpPr/>
          <p:nvPr/>
        </p:nvCxnSpPr>
        <p:spPr>
          <a:xfrm flipH="1">
            <a:off x="4493850" y="1065300"/>
            <a:ext cx="3900" cy="3012900"/>
          </a:xfrm>
          <a:prstGeom prst="straightConnector1">
            <a:avLst/>
          </a:prstGeom>
          <a:noFill/>
          <a:ln w="9525" cap="flat" cmpd="sng">
            <a:solidFill>
              <a:srgbClr val="44546A"/>
            </a:solidFill>
            <a:prstDash val="solid"/>
            <a:round/>
            <a:headEnd type="none" w="med" len="med"/>
            <a:tailEnd type="none" w="med" len="med"/>
          </a:ln>
        </p:spPr>
      </p:cxnSp>
      <p:pic>
        <p:nvPicPr>
          <p:cNvPr id="3" name="Picture 2">
            <a:extLst>
              <a:ext uri="{FF2B5EF4-FFF2-40B4-BE49-F238E27FC236}">
                <a16:creationId xmlns:a16="http://schemas.microsoft.com/office/drawing/2014/main" id="{46AF0ADC-C4D3-1E25-70FB-AA35A26B2C64}"/>
              </a:ext>
            </a:extLst>
          </p:cNvPr>
          <p:cNvPicPr>
            <a:picLocks noChangeAspect="1"/>
          </p:cNvPicPr>
          <p:nvPr/>
        </p:nvPicPr>
        <p:blipFill>
          <a:blip r:embed="rId3"/>
          <a:stretch>
            <a:fillRect/>
          </a:stretch>
        </p:blipFill>
        <p:spPr>
          <a:xfrm>
            <a:off x="6145365" y="870970"/>
            <a:ext cx="1466469" cy="3746700"/>
          </a:xfrm>
          <a:prstGeom prst="rect">
            <a:avLst/>
          </a:prstGeom>
        </p:spPr>
      </p:pic>
      <p:sp>
        <p:nvSpPr>
          <p:cNvPr id="5" name="Google Shape;769;p56">
            <a:extLst>
              <a:ext uri="{FF2B5EF4-FFF2-40B4-BE49-F238E27FC236}">
                <a16:creationId xmlns:a16="http://schemas.microsoft.com/office/drawing/2014/main" id="{EE93E572-496C-5975-A7B6-4306CAA38E57}"/>
              </a:ext>
            </a:extLst>
          </p:cNvPr>
          <p:cNvSpPr txBox="1"/>
          <p:nvPr/>
        </p:nvSpPr>
        <p:spPr>
          <a:xfrm>
            <a:off x="630251" y="908510"/>
            <a:ext cx="3175800" cy="3746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800" dirty="0">
                <a:latin typeface="Calibri" panose="020F0502020204030204" pitchFamily="34" charset="0"/>
              </a:rPr>
              <a:t>H</a:t>
            </a:r>
            <a:r>
              <a:rPr lang="en-US" sz="1800" b="0" i="0" u="none" strike="noStrike" dirty="0">
                <a:solidFill>
                  <a:srgbClr val="000000"/>
                </a:solidFill>
                <a:effectLst/>
                <a:latin typeface="Calibri" panose="020F0502020204030204" pitchFamily="34" charset="0"/>
              </a:rPr>
              <a:t>ome page - homepage consists of all your top-rated restaurants and dishes with ratings and also listed offers.</a:t>
            </a:r>
            <a:endParaRPr sz="1800" dirty="0">
              <a:latin typeface="Calibri"/>
              <a:ea typeface="Calibri"/>
              <a:cs typeface="Calibri"/>
              <a:sym typeface="Calibri"/>
            </a:endParaRPr>
          </a:p>
        </p:txBody>
      </p:sp>
    </p:spTree>
    <p:extLst>
      <p:ext uri="{BB962C8B-B14F-4D97-AF65-F5344CB8AC3E}">
        <p14:creationId xmlns:p14="http://schemas.microsoft.com/office/powerpoint/2010/main" val="235485734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765"/>
        <p:cNvGrpSpPr/>
        <p:nvPr/>
      </p:nvGrpSpPr>
      <p:grpSpPr>
        <a:xfrm>
          <a:off x="0" y="0"/>
          <a:ext cx="0" cy="0"/>
          <a:chOff x="0" y="0"/>
          <a:chExt cx="0" cy="0"/>
        </a:xfrm>
      </p:grpSpPr>
      <p:sp>
        <p:nvSpPr>
          <p:cNvPr id="766" name="Google Shape;766;p56"/>
          <p:cNvSpPr txBox="1">
            <a:spLocks noGrp="1"/>
          </p:cNvSpPr>
          <p:nvPr>
            <p:ph type="title"/>
          </p:nvPr>
        </p:nvSpPr>
        <p:spPr>
          <a:xfrm>
            <a:off x="316678" y="121966"/>
            <a:ext cx="4362001" cy="3825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2400"/>
              <a:buFont typeface="Proxima Nova"/>
              <a:buNone/>
            </a:pPr>
            <a:r>
              <a:rPr lang="en-IN" dirty="0"/>
              <a:t>Featured Partner Page</a:t>
            </a:r>
            <a:endParaRPr dirty="0"/>
          </a:p>
        </p:txBody>
      </p:sp>
      <p:cxnSp>
        <p:nvCxnSpPr>
          <p:cNvPr id="768" name="Google Shape;768;p56"/>
          <p:cNvCxnSpPr/>
          <p:nvPr/>
        </p:nvCxnSpPr>
        <p:spPr>
          <a:xfrm flipH="1">
            <a:off x="4493850" y="1065300"/>
            <a:ext cx="3900" cy="3012900"/>
          </a:xfrm>
          <a:prstGeom prst="straightConnector1">
            <a:avLst/>
          </a:prstGeom>
          <a:noFill/>
          <a:ln w="9525" cap="flat" cmpd="sng">
            <a:solidFill>
              <a:srgbClr val="44546A"/>
            </a:solidFill>
            <a:prstDash val="solid"/>
            <a:round/>
            <a:headEnd type="none" w="med" len="med"/>
            <a:tailEnd type="none" w="med" len="med"/>
          </a:ln>
        </p:spPr>
      </p:cxnSp>
      <p:sp>
        <p:nvSpPr>
          <p:cNvPr id="769" name="Google Shape;769;p56"/>
          <p:cNvSpPr txBox="1"/>
          <p:nvPr/>
        </p:nvSpPr>
        <p:spPr>
          <a:xfrm>
            <a:off x="630251" y="908510"/>
            <a:ext cx="3175800" cy="3746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800" dirty="0">
                <a:latin typeface="Calibri" panose="020F0502020204030204" pitchFamily="34" charset="0"/>
              </a:rPr>
              <a:t>F</a:t>
            </a:r>
            <a:r>
              <a:rPr lang="en-US" sz="1800" b="0" i="0" u="none" strike="noStrike" dirty="0">
                <a:solidFill>
                  <a:srgbClr val="000000"/>
                </a:solidFill>
                <a:effectLst/>
                <a:latin typeface="Calibri" panose="020F0502020204030204" pitchFamily="34" charset="0"/>
              </a:rPr>
              <a:t>eatured partner more specifically for users to find top-rated restaurants also helping them to find their favorite restaurants.</a:t>
            </a:r>
            <a:endParaRPr sz="1800" dirty="0">
              <a:latin typeface="Calibri"/>
              <a:ea typeface="Calibri"/>
              <a:cs typeface="Calibri"/>
              <a:sym typeface="Calibri"/>
            </a:endParaRPr>
          </a:p>
        </p:txBody>
      </p:sp>
      <p:pic>
        <p:nvPicPr>
          <p:cNvPr id="4" name="Picture 3">
            <a:extLst>
              <a:ext uri="{FF2B5EF4-FFF2-40B4-BE49-F238E27FC236}">
                <a16:creationId xmlns:a16="http://schemas.microsoft.com/office/drawing/2014/main" id="{5296D52F-8DAA-6069-9CA5-AE114C89BDF6}"/>
              </a:ext>
            </a:extLst>
          </p:cNvPr>
          <p:cNvPicPr>
            <a:picLocks noChangeAspect="1"/>
          </p:cNvPicPr>
          <p:nvPr/>
        </p:nvPicPr>
        <p:blipFill>
          <a:blip r:embed="rId3"/>
          <a:stretch>
            <a:fillRect/>
          </a:stretch>
        </p:blipFill>
        <p:spPr>
          <a:xfrm>
            <a:off x="5952557" y="854550"/>
            <a:ext cx="2004738" cy="3710340"/>
          </a:xfrm>
          <a:prstGeom prst="rect">
            <a:avLst/>
          </a:prstGeom>
        </p:spPr>
      </p:pic>
    </p:spTree>
    <p:extLst>
      <p:ext uri="{BB962C8B-B14F-4D97-AF65-F5344CB8AC3E}">
        <p14:creationId xmlns:p14="http://schemas.microsoft.com/office/powerpoint/2010/main" val="167585162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765"/>
        <p:cNvGrpSpPr/>
        <p:nvPr/>
      </p:nvGrpSpPr>
      <p:grpSpPr>
        <a:xfrm>
          <a:off x="0" y="0"/>
          <a:ext cx="0" cy="0"/>
          <a:chOff x="0" y="0"/>
          <a:chExt cx="0" cy="0"/>
        </a:xfrm>
      </p:grpSpPr>
      <p:sp>
        <p:nvSpPr>
          <p:cNvPr id="766" name="Google Shape;766;p56"/>
          <p:cNvSpPr txBox="1">
            <a:spLocks noGrp="1"/>
          </p:cNvSpPr>
          <p:nvPr>
            <p:ph type="title"/>
          </p:nvPr>
        </p:nvSpPr>
        <p:spPr>
          <a:xfrm>
            <a:off x="316679" y="121966"/>
            <a:ext cx="3735900" cy="3825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2400"/>
              <a:buFont typeface="Proxima Nova"/>
              <a:buNone/>
            </a:pPr>
            <a:r>
              <a:rPr lang="en-IN" dirty="0"/>
              <a:t>Search Restaurant Page</a:t>
            </a:r>
            <a:endParaRPr dirty="0"/>
          </a:p>
        </p:txBody>
      </p:sp>
      <p:sp>
        <p:nvSpPr>
          <p:cNvPr id="769" name="Google Shape;769;p56"/>
          <p:cNvSpPr txBox="1"/>
          <p:nvPr/>
        </p:nvSpPr>
        <p:spPr>
          <a:xfrm>
            <a:off x="316675" y="4447784"/>
            <a:ext cx="8787830" cy="38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800" dirty="0">
                <a:latin typeface="Calibri"/>
                <a:ea typeface="Calibri"/>
                <a:cs typeface="Calibri"/>
                <a:sym typeface="Calibri"/>
              </a:rPr>
              <a:t>An additional page has been given to search your favorite cuisine, restaurant.</a:t>
            </a:r>
            <a:endParaRPr sz="1800" dirty="0">
              <a:latin typeface="Calibri"/>
              <a:ea typeface="Calibri"/>
              <a:cs typeface="Calibri"/>
              <a:sym typeface="Calibri"/>
            </a:endParaRPr>
          </a:p>
        </p:txBody>
      </p:sp>
      <p:pic>
        <p:nvPicPr>
          <p:cNvPr id="4" name="Picture 3">
            <a:extLst>
              <a:ext uri="{FF2B5EF4-FFF2-40B4-BE49-F238E27FC236}">
                <a16:creationId xmlns:a16="http://schemas.microsoft.com/office/drawing/2014/main" id="{D7A631F8-A5D0-616E-B28A-6814EEFB7BF2}"/>
              </a:ext>
            </a:extLst>
          </p:cNvPr>
          <p:cNvPicPr>
            <a:picLocks noChangeAspect="1"/>
          </p:cNvPicPr>
          <p:nvPr/>
        </p:nvPicPr>
        <p:blipFill>
          <a:blip r:embed="rId3"/>
          <a:stretch>
            <a:fillRect/>
          </a:stretch>
        </p:blipFill>
        <p:spPr>
          <a:xfrm>
            <a:off x="832095" y="698400"/>
            <a:ext cx="1882511" cy="3746700"/>
          </a:xfrm>
          <a:prstGeom prst="rect">
            <a:avLst/>
          </a:prstGeom>
        </p:spPr>
      </p:pic>
      <p:pic>
        <p:nvPicPr>
          <p:cNvPr id="5" name="Picture 4">
            <a:extLst>
              <a:ext uri="{FF2B5EF4-FFF2-40B4-BE49-F238E27FC236}">
                <a16:creationId xmlns:a16="http://schemas.microsoft.com/office/drawing/2014/main" id="{30289CAE-4BF8-D6A6-F551-0896DD4A7415}"/>
              </a:ext>
            </a:extLst>
          </p:cNvPr>
          <p:cNvPicPr>
            <a:picLocks noChangeAspect="1"/>
          </p:cNvPicPr>
          <p:nvPr/>
        </p:nvPicPr>
        <p:blipFill>
          <a:blip r:embed="rId4"/>
          <a:stretch>
            <a:fillRect/>
          </a:stretch>
        </p:blipFill>
        <p:spPr>
          <a:xfrm>
            <a:off x="6642624" y="664720"/>
            <a:ext cx="1730711" cy="3814060"/>
          </a:xfrm>
          <a:prstGeom prst="rect">
            <a:avLst/>
          </a:prstGeom>
        </p:spPr>
      </p:pic>
      <p:pic>
        <p:nvPicPr>
          <p:cNvPr id="7" name="Picture 6">
            <a:extLst>
              <a:ext uri="{FF2B5EF4-FFF2-40B4-BE49-F238E27FC236}">
                <a16:creationId xmlns:a16="http://schemas.microsoft.com/office/drawing/2014/main" id="{ED7E60B1-C4CF-8BD0-AFBC-DECE6DD6D7A8}"/>
              </a:ext>
            </a:extLst>
          </p:cNvPr>
          <p:cNvPicPr>
            <a:picLocks noChangeAspect="1"/>
          </p:cNvPicPr>
          <p:nvPr/>
        </p:nvPicPr>
        <p:blipFill>
          <a:blip r:embed="rId5"/>
          <a:stretch>
            <a:fillRect/>
          </a:stretch>
        </p:blipFill>
        <p:spPr>
          <a:xfrm>
            <a:off x="3761185" y="874605"/>
            <a:ext cx="2053230" cy="3203040"/>
          </a:xfrm>
          <a:prstGeom prst="rect">
            <a:avLst/>
          </a:prstGeom>
        </p:spPr>
      </p:pic>
    </p:spTree>
    <p:extLst>
      <p:ext uri="{BB962C8B-B14F-4D97-AF65-F5344CB8AC3E}">
        <p14:creationId xmlns:p14="http://schemas.microsoft.com/office/powerpoint/2010/main" val="328336469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765"/>
        <p:cNvGrpSpPr/>
        <p:nvPr/>
      </p:nvGrpSpPr>
      <p:grpSpPr>
        <a:xfrm>
          <a:off x="0" y="0"/>
          <a:ext cx="0" cy="0"/>
          <a:chOff x="0" y="0"/>
          <a:chExt cx="0" cy="0"/>
        </a:xfrm>
      </p:grpSpPr>
      <p:sp>
        <p:nvSpPr>
          <p:cNvPr id="766" name="Google Shape;766;p56"/>
          <p:cNvSpPr txBox="1">
            <a:spLocks noGrp="1"/>
          </p:cNvSpPr>
          <p:nvPr>
            <p:ph type="title"/>
          </p:nvPr>
        </p:nvSpPr>
        <p:spPr>
          <a:xfrm>
            <a:off x="316679" y="121966"/>
            <a:ext cx="3735900" cy="3825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2400"/>
              <a:buFont typeface="Proxima Nova"/>
              <a:buNone/>
            </a:pPr>
            <a:r>
              <a:rPr lang="en-IN" dirty="0"/>
              <a:t>Search Food Page</a:t>
            </a:r>
            <a:endParaRPr dirty="0"/>
          </a:p>
        </p:txBody>
      </p:sp>
      <p:sp>
        <p:nvSpPr>
          <p:cNvPr id="769" name="Google Shape;769;p56"/>
          <p:cNvSpPr txBox="1"/>
          <p:nvPr/>
        </p:nvSpPr>
        <p:spPr>
          <a:xfrm>
            <a:off x="316675" y="4447784"/>
            <a:ext cx="8787830" cy="38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800" dirty="0">
                <a:latin typeface="Calibri"/>
                <a:ea typeface="Calibri"/>
                <a:cs typeface="Calibri"/>
                <a:sym typeface="Calibri"/>
              </a:rPr>
              <a:t>Search particular food item and it's result page containing multiple restaurants.</a:t>
            </a:r>
            <a:endParaRPr sz="1800" dirty="0">
              <a:latin typeface="Calibri"/>
              <a:ea typeface="Calibri"/>
              <a:cs typeface="Calibri"/>
              <a:sym typeface="Calibri"/>
            </a:endParaRPr>
          </a:p>
        </p:txBody>
      </p:sp>
      <p:pic>
        <p:nvPicPr>
          <p:cNvPr id="2" name="Picture 1">
            <a:extLst>
              <a:ext uri="{FF2B5EF4-FFF2-40B4-BE49-F238E27FC236}">
                <a16:creationId xmlns:a16="http://schemas.microsoft.com/office/drawing/2014/main" id="{981BBE66-EE97-FF69-6783-C1754E3735EF}"/>
              </a:ext>
            </a:extLst>
          </p:cNvPr>
          <p:cNvPicPr>
            <a:picLocks noChangeAspect="1"/>
          </p:cNvPicPr>
          <p:nvPr/>
        </p:nvPicPr>
        <p:blipFill>
          <a:blip r:embed="rId3"/>
          <a:stretch>
            <a:fillRect/>
          </a:stretch>
        </p:blipFill>
        <p:spPr>
          <a:xfrm>
            <a:off x="1985948" y="871364"/>
            <a:ext cx="2366536" cy="3406140"/>
          </a:xfrm>
          <a:prstGeom prst="rect">
            <a:avLst/>
          </a:prstGeom>
        </p:spPr>
      </p:pic>
      <p:pic>
        <p:nvPicPr>
          <p:cNvPr id="3" name="Picture 2">
            <a:extLst>
              <a:ext uri="{FF2B5EF4-FFF2-40B4-BE49-F238E27FC236}">
                <a16:creationId xmlns:a16="http://schemas.microsoft.com/office/drawing/2014/main" id="{2B3487BB-E18C-D801-FDC0-B9841F20DF7B}"/>
              </a:ext>
            </a:extLst>
          </p:cNvPr>
          <p:cNvPicPr>
            <a:picLocks noChangeAspect="1"/>
          </p:cNvPicPr>
          <p:nvPr/>
        </p:nvPicPr>
        <p:blipFill>
          <a:blip r:embed="rId4"/>
          <a:stretch>
            <a:fillRect/>
          </a:stretch>
        </p:blipFill>
        <p:spPr>
          <a:xfrm>
            <a:off x="5974785" y="701084"/>
            <a:ext cx="1420870" cy="3746700"/>
          </a:xfrm>
          <a:prstGeom prst="rect">
            <a:avLst/>
          </a:prstGeom>
        </p:spPr>
      </p:pic>
    </p:spTree>
    <p:extLst>
      <p:ext uri="{BB962C8B-B14F-4D97-AF65-F5344CB8AC3E}">
        <p14:creationId xmlns:p14="http://schemas.microsoft.com/office/powerpoint/2010/main" val="175862284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765"/>
        <p:cNvGrpSpPr/>
        <p:nvPr/>
      </p:nvGrpSpPr>
      <p:grpSpPr>
        <a:xfrm>
          <a:off x="0" y="0"/>
          <a:ext cx="0" cy="0"/>
          <a:chOff x="0" y="0"/>
          <a:chExt cx="0" cy="0"/>
        </a:xfrm>
      </p:grpSpPr>
      <p:sp>
        <p:nvSpPr>
          <p:cNvPr id="766" name="Google Shape;766;p56"/>
          <p:cNvSpPr txBox="1">
            <a:spLocks noGrp="1"/>
          </p:cNvSpPr>
          <p:nvPr>
            <p:ph type="title"/>
          </p:nvPr>
        </p:nvSpPr>
        <p:spPr>
          <a:xfrm>
            <a:off x="316678" y="121966"/>
            <a:ext cx="4362001" cy="3825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2400"/>
              <a:buFont typeface="Proxima Nova"/>
              <a:buNone/>
            </a:pPr>
            <a:r>
              <a:rPr lang="en-IN" dirty="0"/>
              <a:t>Single Restaurant Page </a:t>
            </a:r>
            <a:endParaRPr dirty="0"/>
          </a:p>
        </p:txBody>
      </p:sp>
      <p:cxnSp>
        <p:nvCxnSpPr>
          <p:cNvPr id="768" name="Google Shape;768;p56"/>
          <p:cNvCxnSpPr/>
          <p:nvPr/>
        </p:nvCxnSpPr>
        <p:spPr>
          <a:xfrm flipH="1">
            <a:off x="4493850" y="1065300"/>
            <a:ext cx="3900" cy="3012900"/>
          </a:xfrm>
          <a:prstGeom prst="straightConnector1">
            <a:avLst/>
          </a:prstGeom>
          <a:noFill/>
          <a:ln w="9525" cap="flat" cmpd="sng">
            <a:solidFill>
              <a:srgbClr val="44546A"/>
            </a:solidFill>
            <a:prstDash val="solid"/>
            <a:round/>
            <a:headEnd type="none" w="med" len="med"/>
            <a:tailEnd type="none" w="med" len="med"/>
          </a:ln>
        </p:spPr>
      </p:cxnSp>
      <p:sp>
        <p:nvSpPr>
          <p:cNvPr id="769" name="Google Shape;769;p56"/>
          <p:cNvSpPr txBox="1"/>
          <p:nvPr/>
        </p:nvSpPr>
        <p:spPr>
          <a:xfrm>
            <a:off x="630251" y="908510"/>
            <a:ext cx="3175800" cy="3746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800" dirty="0">
                <a:latin typeface="Calibri"/>
                <a:ea typeface="Calibri"/>
                <a:cs typeface="Calibri"/>
                <a:sym typeface="Calibri"/>
              </a:rPr>
              <a:t>This page consists of all the dishes of particular restaurants with their prices and ratings.</a:t>
            </a:r>
            <a:r>
              <a:rPr lang="en-IN" sz="1800" dirty="0">
                <a:latin typeface="Calibri"/>
                <a:ea typeface="Calibri"/>
                <a:cs typeface="Calibri"/>
                <a:sym typeface="Calibri"/>
              </a:rPr>
              <a:t>. </a:t>
            </a:r>
            <a:endParaRPr sz="1800" dirty="0">
              <a:latin typeface="Calibri"/>
              <a:ea typeface="Calibri"/>
              <a:cs typeface="Calibri"/>
              <a:sym typeface="Calibri"/>
            </a:endParaRPr>
          </a:p>
        </p:txBody>
      </p:sp>
      <p:pic>
        <p:nvPicPr>
          <p:cNvPr id="6" name="Picture 5">
            <a:extLst>
              <a:ext uri="{FF2B5EF4-FFF2-40B4-BE49-F238E27FC236}">
                <a16:creationId xmlns:a16="http://schemas.microsoft.com/office/drawing/2014/main" id="{752E9278-1490-76E0-709E-7742B08959F2}"/>
              </a:ext>
            </a:extLst>
          </p:cNvPr>
          <p:cNvPicPr>
            <a:picLocks noChangeAspect="1"/>
          </p:cNvPicPr>
          <p:nvPr/>
        </p:nvPicPr>
        <p:blipFill>
          <a:blip r:embed="rId3"/>
          <a:stretch>
            <a:fillRect/>
          </a:stretch>
        </p:blipFill>
        <p:spPr>
          <a:xfrm>
            <a:off x="6134805" y="874780"/>
            <a:ext cx="1420870" cy="3746700"/>
          </a:xfrm>
          <a:prstGeom prst="rect">
            <a:avLst/>
          </a:prstGeom>
        </p:spPr>
      </p:pic>
    </p:spTree>
    <p:extLst>
      <p:ext uri="{BB962C8B-B14F-4D97-AF65-F5344CB8AC3E}">
        <p14:creationId xmlns:p14="http://schemas.microsoft.com/office/powerpoint/2010/main" val="130223113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765"/>
        <p:cNvGrpSpPr/>
        <p:nvPr/>
      </p:nvGrpSpPr>
      <p:grpSpPr>
        <a:xfrm>
          <a:off x="0" y="0"/>
          <a:ext cx="0" cy="0"/>
          <a:chOff x="0" y="0"/>
          <a:chExt cx="0" cy="0"/>
        </a:xfrm>
      </p:grpSpPr>
      <p:sp>
        <p:nvSpPr>
          <p:cNvPr id="766" name="Google Shape;766;p56"/>
          <p:cNvSpPr txBox="1">
            <a:spLocks noGrp="1"/>
          </p:cNvSpPr>
          <p:nvPr>
            <p:ph type="title"/>
          </p:nvPr>
        </p:nvSpPr>
        <p:spPr>
          <a:xfrm>
            <a:off x="316678" y="121966"/>
            <a:ext cx="4362001" cy="3825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2400"/>
              <a:buFont typeface="Proxima Nova"/>
              <a:buNone/>
            </a:pPr>
            <a:r>
              <a:rPr lang="en-IN" dirty="0"/>
              <a:t>Add To Order Page </a:t>
            </a:r>
            <a:endParaRPr dirty="0"/>
          </a:p>
        </p:txBody>
      </p:sp>
      <p:cxnSp>
        <p:nvCxnSpPr>
          <p:cNvPr id="768" name="Google Shape;768;p56"/>
          <p:cNvCxnSpPr/>
          <p:nvPr/>
        </p:nvCxnSpPr>
        <p:spPr>
          <a:xfrm flipH="1">
            <a:off x="4493850" y="1065300"/>
            <a:ext cx="3900" cy="3012900"/>
          </a:xfrm>
          <a:prstGeom prst="straightConnector1">
            <a:avLst/>
          </a:prstGeom>
          <a:noFill/>
          <a:ln w="9525" cap="flat" cmpd="sng">
            <a:solidFill>
              <a:srgbClr val="44546A"/>
            </a:solidFill>
            <a:prstDash val="solid"/>
            <a:round/>
            <a:headEnd type="none" w="med" len="med"/>
            <a:tailEnd type="none" w="med" len="med"/>
          </a:ln>
        </p:spPr>
      </p:cxnSp>
      <p:sp>
        <p:nvSpPr>
          <p:cNvPr id="769" name="Google Shape;769;p56"/>
          <p:cNvSpPr txBox="1"/>
          <p:nvPr/>
        </p:nvSpPr>
        <p:spPr>
          <a:xfrm>
            <a:off x="630251" y="908510"/>
            <a:ext cx="3175800" cy="3746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800" dirty="0">
                <a:latin typeface="Calibri"/>
                <a:ea typeface="Calibri"/>
                <a:cs typeface="Calibri"/>
                <a:sym typeface="Calibri"/>
              </a:rPr>
              <a:t>Selecting item you can select item and customize it according to the choices available.</a:t>
            </a:r>
            <a:endParaRPr sz="1800" dirty="0">
              <a:latin typeface="Calibri"/>
              <a:ea typeface="Calibri"/>
              <a:cs typeface="Calibri"/>
              <a:sym typeface="Calibri"/>
            </a:endParaRPr>
          </a:p>
        </p:txBody>
      </p:sp>
      <p:pic>
        <p:nvPicPr>
          <p:cNvPr id="3" name="Picture 2">
            <a:extLst>
              <a:ext uri="{FF2B5EF4-FFF2-40B4-BE49-F238E27FC236}">
                <a16:creationId xmlns:a16="http://schemas.microsoft.com/office/drawing/2014/main" id="{F63539C0-AE1B-0810-7714-E82F377DE4DD}"/>
              </a:ext>
            </a:extLst>
          </p:cNvPr>
          <p:cNvPicPr>
            <a:picLocks noChangeAspect="1"/>
          </p:cNvPicPr>
          <p:nvPr/>
        </p:nvPicPr>
        <p:blipFill>
          <a:blip r:embed="rId3"/>
          <a:stretch>
            <a:fillRect/>
          </a:stretch>
        </p:blipFill>
        <p:spPr>
          <a:xfrm>
            <a:off x="5929515" y="1018390"/>
            <a:ext cx="1898169" cy="3459480"/>
          </a:xfrm>
          <a:prstGeom prst="rect">
            <a:avLst/>
          </a:prstGeom>
        </p:spPr>
      </p:pic>
    </p:spTree>
    <p:extLst>
      <p:ext uri="{BB962C8B-B14F-4D97-AF65-F5344CB8AC3E}">
        <p14:creationId xmlns:p14="http://schemas.microsoft.com/office/powerpoint/2010/main" val="13719653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40"/>
        <p:cNvGrpSpPr/>
        <p:nvPr/>
      </p:nvGrpSpPr>
      <p:grpSpPr>
        <a:xfrm>
          <a:off x="0" y="0"/>
          <a:ext cx="0" cy="0"/>
          <a:chOff x="0" y="0"/>
          <a:chExt cx="0" cy="0"/>
        </a:xfrm>
      </p:grpSpPr>
      <p:sp>
        <p:nvSpPr>
          <p:cNvPr id="641" name="Google Shape;641;p38"/>
          <p:cNvSpPr txBox="1">
            <a:spLocks noGrp="1"/>
          </p:cNvSpPr>
          <p:nvPr>
            <p:ph type="title"/>
          </p:nvPr>
        </p:nvSpPr>
        <p:spPr>
          <a:xfrm>
            <a:off x="316674" y="121975"/>
            <a:ext cx="4255200" cy="3825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2400"/>
              <a:buFont typeface="Proxima Nova"/>
              <a:buNone/>
            </a:pPr>
            <a:r>
              <a:rPr lang="en-IN"/>
              <a:t>Porter's Five Forces Analysis</a:t>
            </a:r>
            <a:endParaRPr/>
          </a:p>
        </p:txBody>
      </p:sp>
      <p:sp>
        <p:nvSpPr>
          <p:cNvPr id="2" name="Google Shape;636;p37">
            <a:extLst>
              <a:ext uri="{FF2B5EF4-FFF2-40B4-BE49-F238E27FC236}">
                <a16:creationId xmlns:a16="http://schemas.microsoft.com/office/drawing/2014/main" id="{330C24D5-CE28-A6F6-E212-B8DE59B8256C}"/>
              </a:ext>
            </a:extLst>
          </p:cNvPr>
          <p:cNvSpPr txBox="1"/>
          <p:nvPr/>
        </p:nvSpPr>
        <p:spPr>
          <a:xfrm>
            <a:off x="106317" y="885819"/>
            <a:ext cx="8931114" cy="4007649"/>
          </a:xfrm>
          <a:prstGeom prst="rect">
            <a:avLst/>
          </a:prstGeom>
          <a:noFill/>
          <a:ln>
            <a:noFill/>
          </a:ln>
        </p:spPr>
        <p:txBody>
          <a:bodyPr spcFirstLastPara="1" wrap="square" lIns="91425" tIns="91425" rIns="91425" bIns="91425" anchor="t" anchorCtr="0">
            <a:noAutofit/>
          </a:bodyPr>
          <a:lstStyle/>
          <a:p>
            <a:pPr rtl="0" fontAlgn="base">
              <a:spcBef>
                <a:spcPts val="0"/>
              </a:spcBef>
              <a:spcAft>
                <a:spcPts val="0"/>
              </a:spcAft>
              <a:buFont typeface="Arial" panose="020B0604020202020204" pitchFamily="34" charset="0"/>
              <a:buChar char="•"/>
            </a:pPr>
            <a:r>
              <a:rPr lang="en-US" i="0" u="none" strike="noStrike" dirty="0">
                <a:solidFill>
                  <a:srgbClr val="000000"/>
                </a:solidFill>
                <a:latin typeface="+mn-lt"/>
              </a:rPr>
              <a:t> </a:t>
            </a:r>
            <a:r>
              <a:rPr lang="en-US" b="1" i="0" u="none" strike="noStrike" dirty="0">
                <a:solidFill>
                  <a:srgbClr val="000000"/>
                </a:solidFill>
                <a:effectLst/>
                <a:latin typeface="+mn-lt"/>
              </a:rPr>
              <a:t>Threat Of New Entrant: </a:t>
            </a:r>
          </a:p>
          <a:p>
            <a:pPr rtl="0">
              <a:spcBef>
                <a:spcPts val="0"/>
              </a:spcBef>
              <a:spcAft>
                <a:spcPts val="0"/>
              </a:spcAft>
            </a:pPr>
            <a:br>
              <a:rPr lang="en-US" b="0" dirty="0">
                <a:effectLst/>
                <a:latin typeface="+mn-lt"/>
              </a:rPr>
            </a:br>
            <a:r>
              <a:rPr lang="en-US" b="0" i="0" u="none" strike="noStrike" dirty="0">
                <a:solidFill>
                  <a:srgbClr val="000000"/>
                </a:solidFill>
                <a:effectLst/>
                <a:latin typeface="+mn-lt"/>
              </a:rPr>
              <a:t>       - It is difficult for a new player to enter this market, A lot of operational work is been involved.</a:t>
            </a:r>
            <a:endParaRPr lang="en-US" b="0" dirty="0">
              <a:effectLst/>
              <a:latin typeface="+mn-lt"/>
            </a:endParaRPr>
          </a:p>
          <a:p>
            <a:pPr rtl="0">
              <a:spcBef>
                <a:spcPts val="0"/>
              </a:spcBef>
              <a:spcAft>
                <a:spcPts val="0"/>
              </a:spcAft>
            </a:pPr>
            <a:r>
              <a:rPr lang="en-US" b="0" i="0" u="none" strike="noStrike" dirty="0">
                <a:solidFill>
                  <a:srgbClr val="000000"/>
                </a:solidFill>
                <a:effectLst/>
                <a:latin typeface="+mn-lt"/>
              </a:rPr>
              <a:t>       - Requires a huge workforce and investment for marketing and operational expenses.</a:t>
            </a:r>
            <a:endParaRPr lang="en-US" b="0" dirty="0">
              <a:effectLst/>
              <a:latin typeface="+mn-lt"/>
            </a:endParaRPr>
          </a:p>
          <a:p>
            <a:pPr rtl="0">
              <a:spcBef>
                <a:spcPts val="0"/>
              </a:spcBef>
              <a:spcAft>
                <a:spcPts val="0"/>
              </a:spcAft>
            </a:pPr>
            <a:r>
              <a:rPr lang="en-US" b="0" i="0" u="none" strike="noStrike" dirty="0">
                <a:solidFill>
                  <a:srgbClr val="000000"/>
                </a:solidFill>
                <a:effectLst/>
                <a:latin typeface="+mn-lt"/>
              </a:rPr>
              <a:t>       - High Competition in the market. </a:t>
            </a:r>
            <a:r>
              <a:rPr lang="en-US" b="0" i="0" u="none" strike="noStrike" dirty="0">
                <a:solidFill>
                  <a:srgbClr val="FF0000"/>
                </a:solidFill>
                <a:effectLst/>
                <a:latin typeface="+mn-lt"/>
              </a:rPr>
              <a:t>[</a:t>
            </a:r>
            <a:r>
              <a:rPr lang="en-US" b="0" i="1" u="none" strike="noStrike" dirty="0">
                <a:solidFill>
                  <a:srgbClr val="FF0000"/>
                </a:solidFill>
                <a:effectLst/>
                <a:latin typeface="+mn-lt"/>
              </a:rPr>
              <a:t>Scale (4/5) high risk is involved]</a:t>
            </a:r>
            <a:r>
              <a:rPr lang="en-US" b="0" i="0" u="none" strike="noStrike" dirty="0">
                <a:solidFill>
                  <a:srgbClr val="000000"/>
                </a:solidFill>
                <a:effectLst/>
                <a:latin typeface="+mn-lt"/>
              </a:rPr>
              <a:t> </a:t>
            </a:r>
          </a:p>
          <a:p>
            <a:pPr rtl="0">
              <a:spcBef>
                <a:spcPts val="0"/>
              </a:spcBef>
              <a:spcAft>
                <a:spcPts val="0"/>
              </a:spcAft>
            </a:pPr>
            <a:endParaRPr lang="en-US" b="0" dirty="0">
              <a:effectLst/>
              <a:latin typeface="+mn-lt"/>
            </a:endParaRPr>
          </a:p>
          <a:p>
            <a:pPr rtl="0" fontAlgn="base">
              <a:spcBef>
                <a:spcPts val="0"/>
              </a:spcBef>
              <a:spcAft>
                <a:spcPts val="0"/>
              </a:spcAft>
              <a:buFont typeface="Arial" panose="020B0604020202020204" pitchFamily="34" charset="0"/>
              <a:buChar char="•"/>
            </a:pPr>
            <a:r>
              <a:rPr lang="en-US" b="1" i="0" u="none" strike="noStrike" dirty="0">
                <a:solidFill>
                  <a:srgbClr val="000000"/>
                </a:solidFill>
                <a:effectLst/>
                <a:latin typeface="+mn-lt"/>
              </a:rPr>
              <a:t> Buyer Bargaining Power: </a:t>
            </a:r>
          </a:p>
          <a:p>
            <a:pPr rtl="0">
              <a:spcBef>
                <a:spcPts val="0"/>
              </a:spcBef>
              <a:spcAft>
                <a:spcPts val="0"/>
              </a:spcAft>
            </a:pPr>
            <a:r>
              <a:rPr lang="en-US" b="0" i="0" u="none" strike="noStrike" dirty="0">
                <a:solidFill>
                  <a:srgbClr val="000000"/>
                </a:solidFill>
                <a:effectLst/>
                <a:latin typeface="+mn-lt"/>
              </a:rPr>
              <a:t>       </a:t>
            </a:r>
            <a:endParaRPr lang="en-US" b="0" dirty="0">
              <a:effectLst/>
              <a:latin typeface="+mn-lt"/>
            </a:endParaRPr>
          </a:p>
          <a:p>
            <a:pPr rtl="0">
              <a:spcBef>
                <a:spcPts val="0"/>
              </a:spcBef>
              <a:spcAft>
                <a:spcPts val="0"/>
              </a:spcAft>
            </a:pPr>
            <a:r>
              <a:rPr lang="en-US" b="0" i="0" u="none" strike="noStrike" dirty="0">
                <a:solidFill>
                  <a:srgbClr val="000000"/>
                </a:solidFill>
                <a:effectLst/>
                <a:latin typeface="+mn-lt"/>
              </a:rPr>
              <a:t>       - Buyers have too many options, which means buyer bargaining power is high.</a:t>
            </a:r>
            <a:endParaRPr lang="en-US" b="0" dirty="0">
              <a:effectLst/>
              <a:latin typeface="+mn-lt"/>
            </a:endParaRPr>
          </a:p>
          <a:p>
            <a:pPr rtl="0">
              <a:spcBef>
                <a:spcPts val="0"/>
              </a:spcBef>
              <a:spcAft>
                <a:spcPts val="0"/>
              </a:spcAft>
            </a:pPr>
            <a:r>
              <a:rPr lang="en-US" b="0" i="0" u="none" strike="noStrike" dirty="0">
                <a:solidFill>
                  <a:srgbClr val="000000"/>
                </a:solidFill>
                <a:effectLst/>
                <a:latin typeface="+mn-lt"/>
              </a:rPr>
              <a:t>       - Buyers are price sensitive and mostly interested in discounts </a:t>
            </a:r>
            <a:endParaRPr lang="en-US" b="0" dirty="0">
              <a:effectLst/>
              <a:latin typeface="+mn-lt"/>
            </a:endParaRPr>
          </a:p>
          <a:p>
            <a:pPr rtl="0">
              <a:spcBef>
                <a:spcPts val="0"/>
              </a:spcBef>
              <a:spcAft>
                <a:spcPts val="0"/>
              </a:spcAft>
            </a:pPr>
            <a:r>
              <a:rPr lang="en-US" b="0" i="0" u="none" strike="noStrike" dirty="0">
                <a:solidFill>
                  <a:srgbClr val="000000"/>
                </a:solidFill>
                <a:effectLst/>
                <a:latin typeface="+mn-lt"/>
              </a:rPr>
              <a:t>       - Prefer to compare before ordering the food. </a:t>
            </a:r>
            <a:r>
              <a:rPr lang="en-US" b="0" i="0" u="none" strike="noStrike" dirty="0">
                <a:solidFill>
                  <a:srgbClr val="FF0000"/>
                </a:solidFill>
                <a:effectLst/>
                <a:latin typeface="+mn-lt"/>
              </a:rPr>
              <a:t>[</a:t>
            </a:r>
            <a:r>
              <a:rPr lang="en-US" b="0" i="1" u="none" strike="noStrike" dirty="0">
                <a:solidFill>
                  <a:srgbClr val="FF0000"/>
                </a:solidFill>
                <a:effectLst/>
                <a:latin typeface="+mn-lt"/>
              </a:rPr>
              <a:t>Scale (5/5) high risk is involved]</a:t>
            </a:r>
            <a:r>
              <a:rPr lang="en-US" b="0" i="0" u="none" strike="noStrike" dirty="0">
                <a:solidFill>
                  <a:srgbClr val="000000"/>
                </a:solidFill>
                <a:effectLst/>
                <a:latin typeface="+mn-lt"/>
              </a:rPr>
              <a:t> </a:t>
            </a:r>
          </a:p>
          <a:p>
            <a:pPr rtl="0">
              <a:spcBef>
                <a:spcPts val="0"/>
              </a:spcBef>
              <a:spcAft>
                <a:spcPts val="0"/>
              </a:spcAft>
            </a:pPr>
            <a:endParaRPr lang="en-US" b="0" dirty="0">
              <a:effectLst/>
              <a:latin typeface="+mn-lt"/>
            </a:endParaRPr>
          </a:p>
          <a:p>
            <a:pPr rtl="0" fontAlgn="base">
              <a:spcBef>
                <a:spcPts val="0"/>
              </a:spcBef>
              <a:spcAft>
                <a:spcPts val="0"/>
              </a:spcAft>
              <a:buFont typeface="Arial" panose="020B0604020202020204" pitchFamily="34" charset="0"/>
              <a:buChar char="•"/>
            </a:pPr>
            <a:r>
              <a:rPr lang="en-US" i="0" u="none" strike="noStrike" dirty="0">
                <a:solidFill>
                  <a:srgbClr val="000000"/>
                </a:solidFill>
                <a:latin typeface="+mn-lt"/>
              </a:rPr>
              <a:t> </a:t>
            </a:r>
            <a:r>
              <a:rPr lang="en-US" b="1" i="0" u="none" strike="noStrike" dirty="0">
                <a:solidFill>
                  <a:srgbClr val="000000"/>
                </a:solidFill>
                <a:effectLst/>
                <a:latin typeface="+mn-lt"/>
              </a:rPr>
              <a:t>Supplier Bargaining Powers:</a:t>
            </a:r>
          </a:p>
          <a:p>
            <a:pPr rtl="0">
              <a:spcBef>
                <a:spcPts val="0"/>
              </a:spcBef>
              <a:spcAft>
                <a:spcPts val="0"/>
              </a:spcAft>
            </a:pPr>
            <a:br>
              <a:rPr lang="en-US" b="0" dirty="0">
                <a:effectLst/>
                <a:latin typeface="+mn-lt"/>
              </a:rPr>
            </a:br>
            <a:r>
              <a:rPr lang="en-US" b="0" i="0" u="none" strike="noStrike" dirty="0">
                <a:solidFill>
                  <a:srgbClr val="000000"/>
                </a:solidFill>
                <a:effectLst/>
                <a:latin typeface="+mn-lt"/>
              </a:rPr>
              <a:t>      - In this case, Restaurant partners are the suppliers for our platform.</a:t>
            </a:r>
            <a:endParaRPr lang="en-US" b="0" dirty="0">
              <a:effectLst/>
              <a:latin typeface="+mn-lt"/>
            </a:endParaRPr>
          </a:p>
          <a:p>
            <a:pPr rtl="0">
              <a:spcBef>
                <a:spcPts val="0"/>
              </a:spcBef>
              <a:spcAft>
                <a:spcPts val="0"/>
              </a:spcAft>
            </a:pPr>
            <a:r>
              <a:rPr lang="en-US" b="0" i="0" u="none" strike="noStrike" dirty="0">
                <a:solidFill>
                  <a:srgbClr val="000000"/>
                </a:solidFill>
                <a:effectLst/>
                <a:latin typeface="+mn-lt"/>
              </a:rPr>
              <a:t>      - The ratio of suppliers is lesser than the number of buyers.</a:t>
            </a:r>
            <a:endParaRPr lang="en-US" b="0" dirty="0">
              <a:effectLst/>
              <a:latin typeface="+mn-lt"/>
            </a:endParaRPr>
          </a:p>
          <a:p>
            <a:pPr rtl="0">
              <a:spcBef>
                <a:spcPts val="0"/>
              </a:spcBef>
              <a:spcAft>
                <a:spcPts val="0"/>
              </a:spcAft>
            </a:pPr>
            <a:r>
              <a:rPr lang="en-US" b="0" i="0" u="none" strike="noStrike" dirty="0">
                <a:solidFill>
                  <a:srgbClr val="000000"/>
                </a:solidFill>
                <a:effectLst/>
                <a:latin typeface="+mn-lt"/>
              </a:rPr>
              <a:t>      - Suppliers can be a direct competitor by setting up their own platforms (web/app) </a:t>
            </a:r>
          </a:p>
          <a:p>
            <a:pPr rtl="0">
              <a:spcBef>
                <a:spcPts val="0"/>
              </a:spcBef>
              <a:spcAft>
                <a:spcPts val="0"/>
              </a:spcAft>
            </a:pPr>
            <a:r>
              <a:rPr lang="en-US" dirty="0">
                <a:latin typeface="+mn-lt"/>
              </a:rPr>
              <a:t>        </a:t>
            </a:r>
            <a:r>
              <a:rPr lang="en-US" b="0" i="0" u="none" strike="noStrike" dirty="0">
                <a:solidFill>
                  <a:srgbClr val="FF0000"/>
                </a:solidFill>
                <a:effectLst/>
                <a:latin typeface="+mn-lt"/>
              </a:rPr>
              <a:t>[</a:t>
            </a:r>
            <a:r>
              <a:rPr lang="en-US" b="0" i="1" u="none" strike="noStrike" dirty="0">
                <a:solidFill>
                  <a:srgbClr val="FF0000"/>
                </a:solidFill>
                <a:effectLst/>
                <a:latin typeface="+mn-lt"/>
              </a:rPr>
              <a:t>Scale (3/5) high risk is involved]</a:t>
            </a:r>
            <a:r>
              <a:rPr lang="en-US" b="0" i="0" u="none" strike="noStrike" dirty="0">
                <a:solidFill>
                  <a:srgbClr val="000000"/>
                </a:solidFill>
                <a:effectLst/>
                <a:latin typeface="+mn-lt"/>
              </a:rPr>
              <a:t> </a:t>
            </a:r>
            <a:endParaRPr lang="en-US" b="0" dirty="0">
              <a:effectLst/>
              <a:latin typeface="+mn-lt"/>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765"/>
        <p:cNvGrpSpPr/>
        <p:nvPr/>
      </p:nvGrpSpPr>
      <p:grpSpPr>
        <a:xfrm>
          <a:off x="0" y="0"/>
          <a:ext cx="0" cy="0"/>
          <a:chOff x="0" y="0"/>
          <a:chExt cx="0" cy="0"/>
        </a:xfrm>
      </p:grpSpPr>
      <p:sp>
        <p:nvSpPr>
          <p:cNvPr id="766" name="Google Shape;766;p56"/>
          <p:cNvSpPr txBox="1">
            <a:spLocks noGrp="1"/>
          </p:cNvSpPr>
          <p:nvPr>
            <p:ph type="title"/>
          </p:nvPr>
        </p:nvSpPr>
        <p:spPr>
          <a:xfrm>
            <a:off x="316678" y="121966"/>
            <a:ext cx="4362001" cy="3825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2400"/>
              <a:buFont typeface="Proxima Nova"/>
              <a:buNone/>
            </a:pPr>
            <a:r>
              <a:rPr lang="en-IN" dirty="0"/>
              <a:t>Your Order Page </a:t>
            </a:r>
            <a:endParaRPr dirty="0"/>
          </a:p>
        </p:txBody>
      </p:sp>
      <p:cxnSp>
        <p:nvCxnSpPr>
          <p:cNvPr id="768" name="Google Shape;768;p56"/>
          <p:cNvCxnSpPr/>
          <p:nvPr/>
        </p:nvCxnSpPr>
        <p:spPr>
          <a:xfrm flipH="1">
            <a:off x="4493850" y="1065300"/>
            <a:ext cx="3900" cy="3012900"/>
          </a:xfrm>
          <a:prstGeom prst="straightConnector1">
            <a:avLst/>
          </a:prstGeom>
          <a:noFill/>
          <a:ln w="9525" cap="flat" cmpd="sng">
            <a:solidFill>
              <a:srgbClr val="44546A"/>
            </a:solidFill>
            <a:prstDash val="solid"/>
            <a:round/>
            <a:headEnd type="none" w="med" len="med"/>
            <a:tailEnd type="none" w="med" len="med"/>
          </a:ln>
        </p:spPr>
      </p:cxnSp>
      <p:sp>
        <p:nvSpPr>
          <p:cNvPr id="769" name="Google Shape;769;p56"/>
          <p:cNvSpPr txBox="1"/>
          <p:nvPr/>
        </p:nvSpPr>
        <p:spPr>
          <a:xfrm>
            <a:off x="630251" y="908510"/>
            <a:ext cx="3175800" cy="3746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800" dirty="0">
                <a:latin typeface="Calibri"/>
                <a:ea typeface="Calibri"/>
                <a:cs typeface="Calibri"/>
                <a:sym typeface="Calibri"/>
              </a:rPr>
              <a:t>Your Orders - You can view your selected items and bill amount</a:t>
            </a:r>
            <a:endParaRPr sz="1800" dirty="0">
              <a:latin typeface="Calibri"/>
              <a:ea typeface="Calibri"/>
              <a:cs typeface="Calibri"/>
              <a:sym typeface="Calibri"/>
            </a:endParaRPr>
          </a:p>
        </p:txBody>
      </p:sp>
      <p:pic>
        <p:nvPicPr>
          <p:cNvPr id="4" name="Picture 3">
            <a:extLst>
              <a:ext uri="{FF2B5EF4-FFF2-40B4-BE49-F238E27FC236}">
                <a16:creationId xmlns:a16="http://schemas.microsoft.com/office/drawing/2014/main" id="{64F99C55-D592-A95D-55B2-1AA9EF0D547F}"/>
              </a:ext>
            </a:extLst>
          </p:cNvPr>
          <p:cNvPicPr>
            <a:picLocks noChangeAspect="1"/>
          </p:cNvPicPr>
          <p:nvPr/>
        </p:nvPicPr>
        <p:blipFill>
          <a:blip r:embed="rId3"/>
          <a:stretch>
            <a:fillRect/>
          </a:stretch>
        </p:blipFill>
        <p:spPr>
          <a:xfrm>
            <a:off x="5948530" y="853390"/>
            <a:ext cx="1860140" cy="3672890"/>
          </a:xfrm>
          <a:prstGeom prst="rect">
            <a:avLst/>
          </a:prstGeom>
        </p:spPr>
      </p:pic>
    </p:spTree>
    <p:extLst>
      <p:ext uri="{BB962C8B-B14F-4D97-AF65-F5344CB8AC3E}">
        <p14:creationId xmlns:p14="http://schemas.microsoft.com/office/powerpoint/2010/main" val="124122584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765"/>
        <p:cNvGrpSpPr/>
        <p:nvPr/>
      </p:nvGrpSpPr>
      <p:grpSpPr>
        <a:xfrm>
          <a:off x="0" y="0"/>
          <a:ext cx="0" cy="0"/>
          <a:chOff x="0" y="0"/>
          <a:chExt cx="0" cy="0"/>
        </a:xfrm>
      </p:grpSpPr>
      <p:sp>
        <p:nvSpPr>
          <p:cNvPr id="766" name="Google Shape;766;p56"/>
          <p:cNvSpPr txBox="1">
            <a:spLocks noGrp="1"/>
          </p:cNvSpPr>
          <p:nvPr>
            <p:ph type="title"/>
          </p:nvPr>
        </p:nvSpPr>
        <p:spPr>
          <a:xfrm>
            <a:off x="316678" y="121966"/>
            <a:ext cx="4362001" cy="3825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2400"/>
              <a:buFont typeface="Proxima Nova"/>
              <a:buNone/>
            </a:pPr>
            <a:r>
              <a:rPr lang="en-IN" dirty="0"/>
              <a:t>Payment Page </a:t>
            </a:r>
            <a:endParaRPr dirty="0"/>
          </a:p>
        </p:txBody>
      </p:sp>
      <p:cxnSp>
        <p:nvCxnSpPr>
          <p:cNvPr id="768" name="Google Shape;768;p56"/>
          <p:cNvCxnSpPr/>
          <p:nvPr/>
        </p:nvCxnSpPr>
        <p:spPr>
          <a:xfrm flipH="1">
            <a:off x="4493850" y="1065300"/>
            <a:ext cx="3900" cy="3012900"/>
          </a:xfrm>
          <a:prstGeom prst="straightConnector1">
            <a:avLst/>
          </a:prstGeom>
          <a:noFill/>
          <a:ln w="9525" cap="flat" cmpd="sng">
            <a:solidFill>
              <a:srgbClr val="44546A"/>
            </a:solidFill>
            <a:prstDash val="solid"/>
            <a:round/>
            <a:headEnd type="none" w="med" len="med"/>
            <a:tailEnd type="none" w="med" len="med"/>
          </a:ln>
        </p:spPr>
      </p:cxnSp>
      <p:sp>
        <p:nvSpPr>
          <p:cNvPr id="769" name="Google Shape;769;p56"/>
          <p:cNvSpPr txBox="1"/>
          <p:nvPr/>
        </p:nvSpPr>
        <p:spPr>
          <a:xfrm>
            <a:off x="630251" y="908510"/>
            <a:ext cx="3175800" cy="3746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800" dirty="0">
                <a:latin typeface="Calibri"/>
                <a:ea typeface="Calibri"/>
                <a:cs typeface="Calibri"/>
                <a:sym typeface="Calibri"/>
              </a:rPr>
              <a:t>Payment Method &amp; Address You can select the comfortable payment option and select any address from your saved addresses. You can also add new address</a:t>
            </a:r>
            <a:endParaRPr sz="1800" dirty="0">
              <a:latin typeface="Calibri"/>
              <a:ea typeface="Calibri"/>
              <a:cs typeface="Calibri"/>
              <a:sym typeface="Calibri"/>
            </a:endParaRPr>
          </a:p>
        </p:txBody>
      </p:sp>
      <p:pic>
        <p:nvPicPr>
          <p:cNvPr id="3" name="Picture 2">
            <a:extLst>
              <a:ext uri="{FF2B5EF4-FFF2-40B4-BE49-F238E27FC236}">
                <a16:creationId xmlns:a16="http://schemas.microsoft.com/office/drawing/2014/main" id="{61E6DC90-2F92-3E86-F97F-8F1C8ABA4596}"/>
              </a:ext>
            </a:extLst>
          </p:cNvPr>
          <p:cNvPicPr>
            <a:picLocks noChangeAspect="1"/>
          </p:cNvPicPr>
          <p:nvPr/>
        </p:nvPicPr>
        <p:blipFill>
          <a:blip r:embed="rId3"/>
          <a:stretch>
            <a:fillRect/>
          </a:stretch>
        </p:blipFill>
        <p:spPr>
          <a:xfrm>
            <a:off x="6029649" y="841150"/>
            <a:ext cx="1902415" cy="3746700"/>
          </a:xfrm>
          <a:prstGeom prst="rect">
            <a:avLst/>
          </a:prstGeom>
        </p:spPr>
      </p:pic>
    </p:spTree>
    <p:extLst>
      <p:ext uri="{BB962C8B-B14F-4D97-AF65-F5344CB8AC3E}">
        <p14:creationId xmlns:p14="http://schemas.microsoft.com/office/powerpoint/2010/main" val="385864676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765"/>
        <p:cNvGrpSpPr/>
        <p:nvPr/>
      </p:nvGrpSpPr>
      <p:grpSpPr>
        <a:xfrm>
          <a:off x="0" y="0"/>
          <a:ext cx="0" cy="0"/>
          <a:chOff x="0" y="0"/>
          <a:chExt cx="0" cy="0"/>
        </a:xfrm>
      </p:grpSpPr>
      <p:sp>
        <p:nvSpPr>
          <p:cNvPr id="766" name="Google Shape;766;p56"/>
          <p:cNvSpPr txBox="1">
            <a:spLocks noGrp="1"/>
          </p:cNvSpPr>
          <p:nvPr>
            <p:ph type="title"/>
          </p:nvPr>
        </p:nvSpPr>
        <p:spPr>
          <a:xfrm>
            <a:off x="316678" y="121966"/>
            <a:ext cx="4362001" cy="3825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2400"/>
              <a:buFont typeface="Proxima Nova"/>
              <a:buNone/>
            </a:pPr>
            <a:r>
              <a:rPr lang="en-IN" dirty="0"/>
              <a:t>Confirm Order Page </a:t>
            </a:r>
            <a:endParaRPr dirty="0"/>
          </a:p>
        </p:txBody>
      </p:sp>
      <p:cxnSp>
        <p:nvCxnSpPr>
          <p:cNvPr id="768" name="Google Shape;768;p56"/>
          <p:cNvCxnSpPr/>
          <p:nvPr/>
        </p:nvCxnSpPr>
        <p:spPr>
          <a:xfrm flipH="1">
            <a:off x="4493850" y="1065300"/>
            <a:ext cx="3900" cy="3012900"/>
          </a:xfrm>
          <a:prstGeom prst="straightConnector1">
            <a:avLst/>
          </a:prstGeom>
          <a:noFill/>
          <a:ln w="9525" cap="flat" cmpd="sng">
            <a:solidFill>
              <a:srgbClr val="44546A"/>
            </a:solidFill>
            <a:prstDash val="solid"/>
            <a:round/>
            <a:headEnd type="none" w="med" len="med"/>
            <a:tailEnd type="none" w="med" len="med"/>
          </a:ln>
        </p:spPr>
      </p:cxnSp>
      <p:sp>
        <p:nvSpPr>
          <p:cNvPr id="769" name="Google Shape;769;p56"/>
          <p:cNvSpPr txBox="1"/>
          <p:nvPr/>
        </p:nvSpPr>
        <p:spPr>
          <a:xfrm>
            <a:off x="630251" y="908510"/>
            <a:ext cx="3175800" cy="3746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800" dirty="0">
                <a:latin typeface="Calibri"/>
                <a:ea typeface="Calibri"/>
                <a:cs typeface="Calibri"/>
                <a:sym typeface="Calibri"/>
              </a:rPr>
              <a:t>Your order summary will be displayed then you have to click on continue to select the payment method</a:t>
            </a:r>
            <a:endParaRPr sz="1800" dirty="0">
              <a:latin typeface="Calibri"/>
              <a:ea typeface="Calibri"/>
              <a:cs typeface="Calibri"/>
              <a:sym typeface="Calibri"/>
            </a:endParaRPr>
          </a:p>
        </p:txBody>
      </p:sp>
      <p:pic>
        <p:nvPicPr>
          <p:cNvPr id="6" name="Picture 5">
            <a:extLst>
              <a:ext uri="{FF2B5EF4-FFF2-40B4-BE49-F238E27FC236}">
                <a16:creationId xmlns:a16="http://schemas.microsoft.com/office/drawing/2014/main" id="{26D9FF76-506A-780F-A531-03DBE6E5CFE4}"/>
              </a:ext>
            </a:extLst>
          </p:cNvPr>
          <p:cNvPicPr>
            <a:picLocks noChangeAspect="1"/>
          </p:cNvPicPr>
          <p:nvPr/>
        </p:nvPicPr>
        <p:blipFill>
          <a:blip r:embed="rId3"/>
          <a:stretch>
            <a:fillRect/>
          </a:stretch>
        </p:blipFill>
        <p:spPr>
          <a:xfrm>
            <a:off x="5875025" y="785470"/>
            <a:ext cx="2166045" cy="3802380"/>
          </a:xfrm>
          <a:prstGeom prst="rect">
            <a:avLst/>
          </a:prstGeom>
        </p:spPr>
      </p:pic>
    </p:spTree>
    <p:extLst>
      <p:ext uri="{BB962C8B-B14F-4D97-AF65-F5344CB8AC3E}">
        <p14:creationId xmlns:p14="http://schemas.microsoft.com/office/powerpoint/2010/main" val="285144535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765"/>
        <p:cNvGrpSpPr/>
        <p:nvPr/>
      </p:nvGrpSpPr>
      <p:grpSpPr>
        <a:xfrm>
          <a:off x="0" y="0"/>
          <a:ext cx="0" cy="0"/>
          <a:chOff x="0" y="0"/>
          <a:chExt cx="0" cy="0"/>
        </a:xfrm>
      </p:grpSpPr>
      <p:sp>
        <p:nvSpPr>
          <p:cNvPr id="766" name="Google Shape;766;p56"/>
          <p:cNvSpPr txBox="1">
            <a:spLocks noGrp="1"/>
          </p:cNvSpPr>
          <p:nvPr>
            <p:ph type="title"/>
          </p:nvPr>
        </p:nvSpPr>
        <p:spPr>
          <a:xfrm>
            <a:off x="316678" y="121966"/>
            <a:ext cx="4362001" cy="3825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2400"/>
              <a:buFont typeface="Proxima Nova"/>
              <a:buNone/>
            </a:pPr>
            <a:r>
              <a:rPr lang="en-IN" dirty="0"/>
              <a:t>Order Confirmation Page</a:t>
            </a:r>
            <a:endParaRPr dirty="0"/>
          </a:p>
        </p:txBody>
      </p:sp>
      <p:cxnSp>
        <p:nvCxnSpPr>
          <p:cNvPr id="768" name="Google Shape;768;p56"/>
          <p:cNvCxnSpPr/>
          <p:nvPr/>
        </p:nvCxnSpPr>
        <p:spPr>
          <a:xfrm flipH="1">
            <a:off x="4493850" y="1065300"/>
            <a:ext cx="3900" cy="3012900"/>
          </a:xfrm>
          <a:prstGeom prst="straightConnector1">
            <a:avLst/>
          </a:prstGeom>
          <a:noFill/>
          <a:ln w="9525" cap="flat" cmpd="sng">
            <a:solidFill>
              <a:srgbClr val="44546A"/>
            </a:solidFill>
            <a:prstDash val="solid"/>
            <a:round/>
            <a:headEnd type="none" w="med" len="med"/>
            <a:tailEnd type="none" w="med" len="med"/>
          </a:ln>
        </p:spPr>
      </p:cxnSp>
      <p:sp>
        <p:nvSpPr>
          <p:cNvPr id="769" name="Google Shape;769;p56"/>
          <p:cNvSpPr txBox="1"/>
          <p:nvPr/>
        </p:nvSpPr>
        <p:spPr>
          <a:xfrm>
            <a:off x="630251" y="908510"/>
            <a:ext cx="3175800" cy="3746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800" dirty="0">
                <a:latin typeface="Calibri"/>
                <a:ea typeface="Calibri"/>
                <a:cs typeface="Calibri"/>
                <a:sym typeface="Calibri"/>
              </a:rPr>
              <a:t>After clicking on check out button you will be get to the order completion page where you will be shown a pop-up that describes you place the order successfully and you can track your order.</a:t>
            </a:r>
            <a:endParaRPr sz="1800" dirty="0">
              <a:latin typeface="Calibri"/>
              <a:ea typeface="Calibri"/>
              <a:cs typeface="Calibri"/>
              <a:sym typeface="Calibri"/>
            </a:endParaRPr>
          </a:p>
        </p:txBody>
      </p:sp>
      <p:pic>
        <p:nvPicPr>
          <p:cNvPr id="3" name="Picture 2">
            <a:extLst>
              <a:ext uri="{FF2B5EF4-FFF2-40B4-BE49-F238E27FC236}">
                <a16:creationId xmlns:a16="http://schemas.microsoft.com/office/drawing/2014/main" id="{C66C8024-9FBC-7050-59C3-81E9866DFC0E}"/>
              </a:ext>
            </a:extLst>
          </p:cNvPr>
          <p:cNvPicPr>
            <a:picLocks noChangeAspect="1"/>
          </p:cNvPicPr>
          <p:nvPr/>
        </p:nvPicPr>
        <p:blipFill>
          <a:blip r:embed="rId3"/>
          <a:stretch>
            <a:fillRect/>
          </a:stretch>
        </p:blipFill>
        <p:spPr>
          <a:xfrm>
            <a:off x="6029649" y="908510"/>
            <a:ext cx="1936880" cy="3581400"/>
          </a:xfrm>
          <a:prstGeom prst="rect">
            <a:avLst/>
          </a:prstGeom>
        </p:spPr>
      </p:pic>
    </p:spTree>
    <p:extLst>
      <p:ext uri="{BB962C8B-B14F-4D97-AF65-F5344CB8AC3E}">
        <p14:creationId xmlns:p14="http://schemas.microsoft.com/office/powerpoint/2010/main" val="215102004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765"/>
        <p:cNvGrpSpPr/>
        <p:nvPr/>
      </p:nvGrpSpPr>
      <p:grpSpPr>
        <a:xfrm>
          <a:off x="0" y="0"/>
          <a:ext cx="0" cy="0"/>
          <a:chOff x="0" y="0"/>
          <a:chExt cx="0" cy="0"/>
        </a:xfrm>
      </p:grpSpPr>
      <p:sp>
        <p:nvSpPr>
          <p:cNvPr id="766" name="Google Shape;766;p56"/>
          <p:cNvSpPr txBox="1">
            <a:spLocks noGrp="1"/>
          </p:cNvSpPr>
          <p:nvPr>
            <p:ph type="title"/>
          </p:nvPr>
        </p:nvSpPr>
        <p:spPr>
          <a:xfrm>
            <a:off x="316678" y="121966"/>
            <a:ext cx="4362001" cy="3825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2400"/>
              <a:buFont typeface="Proxima Nova"/>
              <a:buNone/>
            </a:pPr>
            <a:r>
              <a:rPr lang="en-IN" dirty="0"/>
              <a:t>Delivery Agent Tracking Page</a:t>
            </a:r>
            <a:endParaRPr dirty="0"/>
          </a:p>
        </p:txBody>
      </p:sp>
      <p:cxnSp>
        <p:nvCxnSpPr>
          <p:cNvPr id="768" name="Google Shape;768;p56"/>
          <p:cNvCxnSpPr/>
          <p:nvPr/>
        </p:nvCxnSpPr>
        <p:spPr>
          <a:xfrm flipH="1">
            <a:off x="4493850" y="1065300"/>
            <a:ext cx="3900" cy="3012900"/>
          </a:xfrm>
          <a:prstGeom prst="straightConnector1">
            <a:avLst/>
          </a:prstGeom>
          <a:noFill/>
          <a:ln w="9525" cap="flat" cmpd="sng">
            <a:solidFill>
              <a:srgbClr val="44546A"/>
            </a:solidFill>
            <a:prstDash val="solid"/>
            <a:round/>
            <a:headEnd type="none" w="med" len="med"/>
            <a:tailEnd type="none" w="med" len="med"/>
          </a:ln>
        </p:spPr>
      </p:cxnSp>
      <p:sp>
        <p:nvSpPr>
          <p:cNvPr id="769" name="Google Shape;769;p56"/>
          <p:cNvSpPr txBox="1"/>
          <p:nvPr/>
        </p:nvSpPr>
        <p:spPr>
          <a:xfrm>
            <a:off x="630251" y="908510"/>
            <a:ext cx="3175800" cy="3746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800" dirty="0">
                <a:latin typeface="Calibri"/>
                <a:ea typeface="Calibri"/>
                <a:cs typeface="Calibri"/>
                <a:sym typeface="Calibri"/>
              </a:rPr>
              <a:t>Track your order - in this, you will see a map, in which you can see the location of the delivery boy, his number, and  a chat option</a:t>
            </a:r>
            <a:endParaRPr sz="1800" dirty="0">
              <a:latin typeface="Calibri"/>
              <a:ea typeface="Calibri"/>
              <a:cs typeface="Calibri"/>
              <a:sym typeface="Calibri"/>
            </a:endParaRPr>
          </a:p>
        </p:txBody>
      </p:sp>
      <p:pic>
        <p:nvPicPr>
          <p:cNvPr id="4" name="Picture 3">
            <a:extLst>
              <a:ext uri="{FF2B5EF4-FFF2-40B4-BE49-F238E27FC236}">
                <a16:creationId xmlns:a16="http://schemas.microsoft.com/office/drawing/2014/main" id="{484EFE9E-2C27-8FBB-FD7B-1BA860045889}"/>
              </a:ext>
            </a:extLst>
          </p:cNvPr>
          <p:cNvPicPr>
            <a:picLocks noChangeAspect="1"/>
          </p:cNvPicPr>
          <p:nvPr/>
        </p:nvPicPr>
        <p:blipFill>
          <a:blip r:embed="rId3"/>
          <a:stretch>
            <a:fillRect/>
          </a:stretch>
        </p:blipFill>
        <p:spPr>
          <a:xfrm>
            <a:off x="6029649" y="935230"/>
            <a:ext cx="1905596" cy="3558540"/>
          </a:xfrm>
          <a:prstGeom prst="rect">
            <a:avLst/>
          </a:prstGeom>
        </p:spPr>
      </p:pic>
    </p:spTree>
    <p:extLst>
      <p:ext uri="{BB962C8B-B14F-4D97-AF65-F5344CB8AC3E}">
        <p14:creationId xmlns:p14="http://schemas.microsoft.com/office/powerpoint/2010/main" val="7119122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765"/>
        <p:cNvGrpSpPr/>
        <p:nvPr/>
      </p:nvGrpSpPr>
      <p:grpSpPr>
        <a:xfrm>
          <a:off x="0" y="0"/>
          <a:ext cx="0" cy="0"/>
          <a:chOff x="0" y="0"/>
          <a:chExt cx="0" cy="0"/>
        </a:xfrm>
      </p:grpSpPr>
      <p:sp>
        <p:nvSpPr>
          <p:cNvPr id="766" name="Google Shape;766;p56"/>
          <p:cNvSpPr txBox="1">
            <a:spLocks noGrp="1"/>
          </p:cNvSpPr>
          <p:nvPr>
            <p:ph type="title"/>
          </p:nvPr>
        </p:nvSpPr>
        <p:spPr>
          <a:xfrm>
            <a:off x="316674" y="121966"/>
            <a:ext cx="4255325" cy="3825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2400"/>
              <a:buFont typeface="Proxima Nova"/>
              <a:buNone/>
            </a:pPr>
            <a:r>
              <a:rPr lang="en-IN" dirty="0"/>
              <a:t>Referral Page</a:t>
            </a:r>
            <a:endParaRPr dirty="0"/>
          </a:p>
        </p:txBody>
      </p:sp>
      <p:sp>
        <p:nvSpPr>
          <p:cNvPr id="769" name="Google Shape;769;p56"/>
          <p:cNvSpPr txBox="1"/>
          <p:nvPr/>
        </p:nvSpPr>
        <p:spPr>
          <a:xfrm>
            <a:off x="508856" y="4372348"/>
            <a:ext cx="8126285" cy="649186"/>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800" b="0" i="0" u="none" strike="noStrike" dirty="0">
                <a:solidFill>
                  <a:srgbClr val="000000"/>
                </a:solidFill>
                <a:effectLst/>
                <a:latin typeface="Proxima Nova" panose="020B0604020202020204" charset="0"/>
              </a:rPr>
              <a:t>Referral the page is for helping your friend via referral and rewarding yourself out of it.</a:t>
            </a:r>
            <a:endParaRPr sz="1800" dirty="0">
              <a:latin typeface="Calibri"/>
              <a:ea typeface="Calibri"/>
              <a:cs typeface="Calibri"/>
              <a:sym typeface="Calibri"/>
            </a:endParaRPr>
          </a:p>
        </p:txBody>
      </p:sp>
      <p:pic>
        <p:nvPicPr>
          <p:cNvPr id="2" name="Picture 1">
            <a:extLst>
              <a:ext uri="{FF2B5EF4-FFF2-40B4-BE49-F238E27FC236}">
                <a16:creationId xmlns:a16="http://schemas.microsoft.com/office/drawing/2014/main" id="{12332A24-E487-9B79-61B1-0D7194F9C989}"/>
              </a:ext>
            </a:extLst>
          </p:cNvPr>
          <p:cNvPicPr>
            <a:picLocks noChangeAspect="1"/>
          </p:cNvPicPr>
          <p:nvPr/>
        </p:nvPicPr>
        <p:blipFill>
          <a:blip r:embed="rId3"/>
          <a:stretch>
            <a:fillRect/>
          </a:stretch>
        </p:blipFill>
        <p:spPr>
          <a:xfrm>
            <a:off x="2123475" y="918210"/>
            <a:ext cx="2011966" cy="3307080"/>
          </a:xfrm>
          <a:prstGeom prst="rect">
            <a:avLst/>
          </a:prstGeom>
        </p:spPr>
      </p:pic>
      <p:pic>
        <p:nvPicPr>
          <p:cNvPr id="5" name="Picture 4">
            <a:extLst>
              <a:ext uri="{FF2B5EF4-FFF2-40B4-BE49-F238E27FC236}">
                <a16:creationId xmlns:a16="http://schemas.microsoft.com/office/drawing/2014/main" id="{6A417186-0192-862A-F23E-E31C368DE56E}"/>
              </a:ext>
            </a:extLst>
          </p:cNvPr>
          <p:cNvPicPr>
            <a:picLocks noChangeAspect="1"/>
          </p:cNvPicPr>
          <p:nvPr/>
        </p:nvPicPr>
        <p:blipFill>
          <a:blip r:embed="rId4"/>
          <a:stretch>
            <a:fillRect/>
          </a:stretch>
        </p:blipFill>
        <p:spPr>
          <a:xfrm>
            <a:off x="4977032" y="822960"/>
            <a:ext cx="2175803" cy="3535680"/>
          </a:xfrm>
          <a:prstGeom prst="rect">
            <a:avLst/>
          </a:prstGeom>
        </p:spPr>
      </p:pic>
    </p:spTree>
    <p:extLst>
      <p:ext uri="{BB962C8B-B14F-4D97-AF65-F5344CB8AC3E}">
        <p14:creationId xmlns:p14="http://schemas.microsoft.com/office/powerpoint/2010/main" val="159132213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765"/>
        <p:cNvGrpSpPr/>
        <p:nvPr/>
      </p:nvGrpSpPr>
      <p:grpSpPr>
        <a:xfrm>
          <a:off x="0" y="0"/>
          <a:ext cx="0" cy="0"/>
          <a:chOff x="0" y="0"/>
          <a:chExt cx="0" cy="0"/>
        </a:xfrm>
      </p:grpSpPr>
      <p:sp>
        <p:nvSpPr>
          <p:cNvPr id="766" name="Google Shape;766;p56"/>
          <p:cNvSpPr txBox="1">
            <a:spLocks noGrp="1"/>
          </p:cNvSpPr>
          <p:nvPr>
            <p:ph type="title"/>
          </p:nvPr>
        </p:nvSpPr>
        <p:spPr>
          <a:xfrm>
            <a:off x="316678" y="121966"/>
            <a:ext cx="4362001" cy="3825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2400"/>
              <a:buFont typeface="Proxima Nova"/>
              <a:buNone/>
            </a:pPr>
            <a:r>
              <a:rPr lang="en-IN" dirty="0"/>
              <a:t>Rating Page</a:t>
            </a:r>
            <a:endParaRPr dirty="0"/>
          </a:p>
        </p:txBody>
      </p:sp>
      <p:cxnSp>
        <p:nvCxnSpPr>
          <p:cNvPr id="768" name="Google Shape;768;p56"/>
          <p:cNvCxnSpPr/>
          <p:nvPr/>
        </p:nvCxnSpPr>
        <p:spPr>
          <a:xfrm flipH="1">
            <a:off x="4493850" y="1065300"/>
            <a:ext cx="3900" cy="3012900"/>
          </a:xfrm>
          <a:prstGeom prst="straightConnector1">
            <a:avLst/>
          </a:prstGeom>
          <a:noFill/>
          <a:ln w="9525" cap="flat" cmpd="sng">
            <a:solidFill>
              <a:srgbClr val="44546A"/>
            </a:solidFill>
            <a:prstDash val="solid"/>
            <a:round/>
            <a:headEnd type="none" w="med" len="med"/>
            <a:tailEnd type="none" w="med" len="med"/>
          </a:ln>
        </p:spPr>
      </p:cxnSp>
      <p:sp>
        <p:nvSpPr>
          <p:cNvPr id="769" name="Google Shape;769;p56"/>
          <p:cNvSpPr txBox="1"/>
          <p:nvPr/>
        </p:nvSpPr>
        <p:spPr>
          <a:xfrm>
            <a:off x="630251" y="908510"/>
            <a:ext cx="3175800" cy="3746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800" dirty="0">
                <a:latin typeface="Calibri"/>
                <a:ea typeface="Calibri"/>
                <a:cs typeface="Calibri"/>
                <a:sym typeface="Calibri"/>
              </a:rPr>
              <a:t>Rating and Review - after your order gets delivered, this screen will pop up, in which you can give rating and review</a:t>
            </a:r>
            <a:endParaRPr sz="1800" dirty="0">
              <a:latin typeface="Calibri"/>
              <a:ea typeface="Calibri"/>
              <a:cs typeface="Calibri"/>
              <a:sym typeface="Calibri"/>
            </a:endParaRPr>
          </a:p>
        </p:txBody>
      </p:sp>
      <p:pic>
        <p:nvPicPr>
          <p:cNvPr id="6" name="Picture 5">
            <a:extLst>
              <a:ext uri="{FF2B5EF4-FFF2-40B4-BE49-F238E27FC236}">
                <a16:creationId xmlns:a16="http://schemas.microsoft.com/office/drawing/2014/main" id="{4B53AF43-039A-0F66-B45D-530C0888D843}"/>
              </a:ext>
            </a:extLst>
          </p:cNvPr>
          <p:cNvPicPr>
            <a:picLocks noChangeAspect="1"/>
          </p:cNvPicPr>
          <p:nvPr/>
        </p:nvPicPr>
        <p:blipFill>
          <a:blip r:embed="rId3"/>
          <a:stretch>
            <a:fillRect/>
          </a:stretch>
        </p:blipFill>
        <p:spPr>
          <a:xfrm>
            <a:off x="5826299" y="1065300"/>
            <a:ext cx="2204466" cy="3352800"/>
          </a:xfrm>
          <a:prstGeom prst="rect">
            <a:avLst/>
          </a:prstGeom>
        </p:spPr>
      </p:pic>
    </p:spTree>
    <p:extLst>
      <p:ext uri="{BB962C8B-B14F-4D97-AF65-F5344CB8AC3E}">
        <p14:creationId xmlns:p14="http://schemas.microsoft.com/office/powerpoint/2010/main" val="114383294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765"/>
        <p:cNvGrpSpPr/>
        <p:nvPr/>
      </p:nvGrpSpPr>
      <p:grpSpPr>
        <a:xfrm>
          <a:off x="0" y="0"/>
          <a:ext cx="0" cy="0"/>
          <a:chOff x="0" y="0"/>
          <a:chExt cx="0" cy="0"/>
        </a:xfrm>
      </p:grpSpPr>
      <p:sp>
        <p:nvSpPr>
          <p:cNvPr id="766" name="Google Shape;766;p56"/>
          <p:cNvSpPr txBox="1">
            <a:spLocks noGrp="1"/>
          </p:cNvSpPr>
          <p:nvPr>
            <p:ph type="title"/>
          </p:nvPr>
        </p:nvSpPr>
        <p:spPr>
          <a:xfrm>
            <a:off x="316674" y="121966"/>
            <a:ext cx="4636326" cy="3825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2400"/>
              <a:buFont typeface="Proxima Nova"/>
              <a:buNone/>
            </a:pPr>
            <a:r>
              <a:rPr lang="en-IN" dirty="0"/>
              <a:t>Browse Restaurant/Food Page</a:t>
            </a:r>
            <a:endParaRPr dirty="0"/>
          </a:p>
        </p:txBody>
      </p:sp>
      <p:sp>
        <p:nvSpPr>
          <p:cNvPr id="769" name="Google Shape;769;p56"/>
          <p:cNvSpPr txBox="1"/>
          <p:nvPr/>
        </p:nvSpPr>
        <p:spPr>
          <a:xfrm>
            <a:off x="316675" y="4447784"/>
            <a:ext cx="8787830" cy="57375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b="0" i="0" u="none" strike="noStrike" dirty="0">
                <a:solidFill>
                  <a:srgbClr val="000000"/>
                </a:solidFill>
                <a:effectLst/>
                <a:latin typeface="+mn-lt"/>
              </a:rPr>
              <a:t>All this pages consist of a feature to browse restaurants in your city including a map showcasing above with their location of them. So you can select your favorite food from your top restaurants. </a:t>
            </a:r>
            <a:endParaRPr dirty="0">
              <a:latin typeface="+mn-lt"/>
              <a:ea typeface="Calibri"/>
              <a:cs typeface="Calibri"/>
              <a:sym typeface="Calibri"/>
            </a:endParaRPr>
          </a:p>
        </p:txBody>
      </p:sp>
      <p:pic>
        <p:nvPicPr>
          <p:cNvPr id="4" name="Picture 3">
            <a:extLst>
              <a:ext uri="{FF2B5EF4-FFF2-40B4-BE49-F238E27FC236}">
                <a16:creationId xmlns:a16="http://schemas.microsoft.com/office/drawing/2014/main" id="{A78849BD-4C57-3C82-C99B-E90F410D4006}"/>
              </a:ext>
            </a:extLst>
          </p:cNvPr>
          <p:cNvPicPr>
            <a:picLocks noChangeAspect="1"/>
          </p:cNvPicPr>
          <p:nvPr/>
        </p:nvPicPr>
        <p:blipFill>
          <a:blip r:embed="rId3"/>
          <a:stretch>
            <a:fillRect/>
          </a:stretch>
        </p:blipFill>
        <p:spPr>
          <a:xfrm>
            <a:off x="2270498" y="904776"/>
            <a:ext cx="1905262" cy="3513142"/>
          </a:xfrm>
          <a:prstGeom prst="rect">
            <a:avLst/>
          </a:prstGeom>
        </p:spPr>
      </p:pic>
      <p:pic>
        <p:nvPicPr>
          <p:cNvPr id="7" name="Picture 6">
            <a:extLst>
              <a:ext uri="{FF2B5EF4-FFF2-40B4-BE49-F238E27FC236}">
                <a16:creationId xmlns:a16="http://schemas.microsoft.com/office/drawing/2014/main" id="{83C09A93-A347-9E39-360E-41ABD07B0C05}"/>
              </a:ext>
            </a:extLst>
          </p:cNvPr>
          <p:cNvPicPr>
            <a:picLocks noChangeAspect="1"/>
          </p:cNvPicPr>
          <p:nvPr/>
        </p:nvPicPr>
        <p:blipFill>
          <a:blip r:embed="rId4"/>
          <a:stretch>
            <a:fillRect/>
          </a:stretch>
        </p:blipFill>
        <p:spPr>
          <a:xfrm>
            <a:off x="5375437" y="874909"/>
            <a:ext cx="1265378" cy="3513143"/>
          </a:xfrm>
          <a:prstGeom prst="rect">
            <a:avLst/>
          </a:prstGeom>
        </p:spPr>
      </p:pic>
    </p:spTree>
    <p:extLst>
      <p:ext uri="{BB962C8B-B14F-4D97-AF65-F5344CB8AC3E}">
        <p14:creationId xmlns:p14="http://schemas.microsoft.com/office/powerpoint/2010/main" val="244933480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765"/>
        <p:cNvGrpSpPr/>
        <p:nvPr/>
      </p:nvGrpSpPr>
      <p:grpSpPr>
        <a:xfrm>
          <a:off x="0" y="0"/>
          <a:ext cx="0" cy="0"/>
          <a:chOff x="0" y="0"/>
          <a:chExt cx="0" cy="0"/>
        </a:xfrm>
      </p:grpSpPr>
      <p:sp>
        <p:nvSpPr>
          <p:cNvPr id="766" name="Google Shape;766;p56"/>
          <p:cNvSpPr txBox="1">
            <a:spLocks noGrp="1"/>
          </p:cNvSpPr>
          <p:nvPr>
            <p:ph type="title"/>
          </p:nvPr>
        </p:nvSpPr>
        <p:spPr>
          <a:xfrm>
            <a:off x="316674" y="121966"/>
            <a:ext cx="4255325" cy="3825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2400"/>
              <a:buFont typeface="Proxima Nova"/>
              <a:buNone/>
            </a:pPr>
            <a:r>
              <a:rPr lang="en-IN" dirty="0"/>
              <a:t>Account/Profile Settings Page</a:t>
            </a:r>
            <a:endParaRPr dirty="0"/>
          </a:p>
        </p:txBody>
      </p:sp>
      <p:sp>
        <p:nvSpPr>
          <p:cNvPr id="769" name="Google Shape;769;p56"/>
          <p:cNvSpPr txBox="1"/>
          <p:nvPr/>
        </p:nvSpPr>
        <p:spPr>
          <a:xfrm>
            <a:off x="541294" y="4370102"/>
            <a:ext cx="7887837" cy="382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200" b="0" i="0" u="none" strike="noStrike" dirty="0">
                <a:solidFill>
                  <a:srgbClr val="000000"/>
                </a:solidFill>
                <a:effectLst/>
                <a:latin typeface="+mn-lt"/>
              </a:rPr>
              <a:t>Account setting list of options and information over changing the setting of the app or personal information.</a:t>
            </a:r>
          </a:p>
          <a:p>
            <a:pPr marL="0" lvl="0" indent="0" algn="ctr" rtl="0">
              <a:spcBef>
                <a:spcPts val="0"/>
              </a:spcBef>
              <a:spcAft>
                <a:spcPts val="0"/>
              </a:spcAft>
              <a:buNone/>
            </a:pPr>
            <a:r>
              <a:rPr lang="en-US" sz="1200" b="0" i="0" u="none" strike="noStrike" dirty="0">
                <a:solidFill>
                  <a:srgbClr val="000000"/>
                </a:solidFill>
                <a:effectLst/>
                <a:latin typeface="+mn-lt"/>
              </a:rPr>
              <a:t>Profile Setting checking personal account information such as name, email, phone no, and password.</a:t>
            </a:r>
          </a:p>
          <a:p>
            <a:pPr marL="0" lvl="0" indent="0" algn="ctr" rtl="0">
              <a:spcBef>
                <a:spcPts val="0"/>
              </a:spcBef>
              <a:spcAft>
                <a:spcPts val="0"/>
              </a:spcAft>
              <a:buNone/>
            </a:pPr>
            <a:r>
              <a:rPr lang="en-US" sz="1200" b="0" i="0" u="none" strike="noStrike" dirty="0">
                <a:solidFill>
                  <a:srgbClr val="000000"/>
                </a:solidFill>
                <a:effectLst/>
                <a:latin typeface="+mn-lt"/>
              </a:rPr>
              <a:t>change password = the feature is added to change password in case forgotten.</a:t>
            </a:r>
            <a:endParaRPr sz="1000" dirty="0">
              <a:latin typeface="+mn-lt"/>
              <a:ea typeface="Calibri"/>
              <a:cs typeface="Calibri"/>
              <a:sym typeface="Calibri"/>
            </a:endParaRPr>
          </a:p>
        </p:txBody>
      </p:sp>
      <p:pic>
        <p:nvPicPr>
          <p:cNvPr id="4" name="Picture 3">
            <a:extLst>
              <a:ext uri="{FF2B5EF4-FFF2-40B4-BE49-F238E27FC236}">
                <a16:creationId xmlns:a16="http://schemas.microsoft.com/office/drawing/2014/main" id="{2E566CA3-CFE0-4C13-45C3-3805BBB84661}"/>
              </a:ext>
            </a:extLst>
          </p:cNvPr>
          <p:cNvPicPr>
            <a:picLocks noChangeAspect="1"/>
          </p:cNvPicPr>
          <p:nvPr/>
        </p:nvPicPr>
        <p:blipFill>
          <a:blip r:embed="rId3"/>
          <a:stretch>
            <a:fillRect/>
          </a:stretch>
        </p:blipFill>
        <p:spPr>
          <a:xfrm>
            <a:off x="939488" y="773398"/>
            <a:ext cx="1538963" cy="3575326"/>
          </a:xfrm>
          <a:prstGeom prst="rect">
            <a:avLst/>
          </a:prstGeom>
        </p:spPr>
      </p:pic>
      <p:pic>
        <p:nvPicPr>
          <p:cNvPr id="6" name="Picture 5">
            <a:extLst>
              <a:ext uri="{FF2B5EF4-FFF2-40B4-BE49-F238E27FC236}">
                <a16:creationId xmlns:a16="http://schemas.microsoft.com/office/drawing/2014/main" id="{2A0B7513-48AD-A751-AF5E-2DD19967F622}"/>
              </a:ext>
            </a:extLst>
          </p:cNvPr>
          <p:cNvPicPr>
            <a:picLocks noChangeAspect="1"/>
          </p:cNvPicPr>
          <p:nvPr/>
        </p:nvPicPr>
        <p:blipFill>
          <a:blip r:embed="rId4"/>
          <a:stretch>
            <a:fillRect/>
          </a:stretch>
        </p:blipFill>
        <p:spPr>
          <a:xfrm>
            <a:off x="3572312" y="872490"/>
            <a:ext cx="1825802" cy="3291840"/>
          </a:xfrm>
          <a:prstGeom prst="rect">
            <a:avLst/>
          </a:prstGeom>
        </p:spPr>
      </p:pic>
      <p:pic>
        <p:nvPicPr>
          <p:cNvPr id="8" name="Picture 7">
            <a:extLst>
              <a:ext uri="{FF2B5EF4-FFF2-40B4-BE49-F238E27FC236}">
                <a16:creationId xmlns:a16="http://schemas.microsoft.com/office/drawing/2014/main" id="{9E9C09F0-6C4C-AA02-909A-1C2F13184ABC}"/>
              </a:ext>
            </a:extLst>
          </p:cNvPr>
          <p:cNvPicPr>
            <a:picLocks noChangeAspect="1"/>
          </p:cNvPicPr>
          <p:nvPr/>
        </p:nvPicPr>
        <p:blipFill>
          <a:blip r:embed="rId5"/>
          <a:stretch>
            <a:fillRect/>
          </a:stretch>
        </p:blipFill>
        <p:spPr>
          <a:xfrm>
            <a:off x="6186602" y="925830"/>
            <a:ext cx="1921856" cy="3521954"/>
          </a:xfrm>
          <a:prstGeom prst="rect">
            <a:avLst/>
          </a:prstGeom>
        </p:spPr>
      </p:pic>
    </p:spTree>
    <p:extLst>
      <p:ext uri="{BB962C8B-B14F-4D97-AF65-F5344CB8AC3E}">
        <p14:creationId xmlns:p14="http://schemas.microsoft.com/office/powerpoint/2010/main" val="355866736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775"/>
        <p:cNvGrpSpPr/>
        <p:nvPr/>
      </p:nvGrpSpPr>
      <p:grpSpPr>
        <a:xfrm>
          <a:off x="0" y="0"/>
          <a:ext cx="0" cy="0"/>
          <a:chOff x="0" y="0"/>
          <a:chExt cx="0" cy="0"/>
        </a:xfrm>
      </p:grpSpPr>
      <p:sp>
        <p:nvSpPr>
          <p:cNvPr id="776" name="Google Shape;776;p57"/>
          <p:cNvSpPr txBox="1">
            <a:spLocks noGrp="1"/>
          </p:cNvSpPr>
          <p:nvPr>
            <p:ph type="title"/>
          </p:nvPr>
        </p:nvSpPr>
        <p:spPr>
          <a:xfrm>
            <a:off x="618150" y="2209000"/>
            <a:ext cx="7907700" cy="5625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IN"/>
              <a:t>Part 7: Wireframing and Prototyping</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40"/>
        <p:cNvGrpSpPr/>
        <p:nvPr/>
      </p:nvGrpSpPr>
      <p:grpSpPr>
        <a:xfrm>
          <a:off x="0" y="0"/>
          <a:ext cx="0" cy="0"/>
          <a:chOff x="0" y="0"/>
          <a:chExt cx="0" cy="0"/>
        </a:xfrm>
      </p:grpSpPr>
      <p:sp>
        <p:nvSpPr>
          <p:cNvPr id="641" name="Google Shape;641;p38"/>
          <p:cNvSpPr txBox="1">
            <a:spLocks noGrp="1"/>
          </p:cNvSpPr>
          <p:nvPr>
            <p:ph type="title"/>
          </p:nvPr>
        </p:nvSpPr>
        <p:spPr>
          <a:xfrm>
            <a:off x="316674" y="121975"/>
            <a:ext cx="4255200" cy="3825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2400"/>
              <a:buFont typeface="Proxima Nova"/>
              <a:buNone/>
            </a:pPr>
            <a:r>
              <a:rPr lang="en-IN"/>
              <a:t>Porter's Five Forces Analysis</a:t>
            </a:r>
            <a:endParaRPr/>
          </a:p>
        </p:txBody>
      </p:sp>
      <p:sp>
        <p:nvSpPr>
          <p:cNvPr id="2" name="Google Shape;636;p37">
            <a:extLst>
              <a:ext uri="{FF2B5EF4-FFF2-40B4-BE49-F238E27FC236}">
                <a16:creationId xmlns:a16="http://schemas.microsoft.com/office/drawing/2014/main" id="{330C24D5-CE28-A6F6-E212-B8DE59B8256C}"/>
              </a:ext>
            </a:extLst>
          </p:cNvPr>
          <p:cNvSpPr txBox="1"/>
          <p:nvPr/>
        </p:nvSpPr>
        <p:spPr>
          <a:xfrm>
            <a:off x="77281" y="785019"/>
            <a:ext cx="8945275" cy="4236506"/>
          </a:xfrm>
          <a:prstGeom prst="rect">
            <a:avLst/>
          </a:prstGeom>
          <a:noFill/>
          <a:ln>
            <a:noFill/>
          </a:ln>
        </p:spPr>
        <p:txBody>
          <a:bodyPr spcFirstLastPara="1" wrap="square" lIns="91425" tIns="91425" rIns="91425" bIns="91425" anchor="t" anchorCtr="0">
            <a:noAutofit/>
          </a:bodyPr>
          <a:lstStyle/>
          <a:p>
            <a:pPr lvl="0" algn="l" rtl="0">
              <a:spcBef>
                <a:spcPts val="0"/>
              </a:spcBef>
              <a:spcAft>
                <a:spcPts val="0"/>
              </a:spcAft>
            </a:pPr>
            <a:endParaRPr lang="en-US" dirty="0">
              <a:solidFill>
                <a:schemeClr val="dk1"/>
              </a:solidFill>
              <a:latin typeface="+mn-lt"/>
              <a:ea typeface="Calibri"/>
              <a:cs typeface="Calibri"/>
              <a:sym typeface="Calibri"/>
            </a:endParaRPr>
          </a:p>
          <a:p>
            <a:pPr rtl="0" fontAlgn="base">
              <a:spcBef>
                <a:spcPts val="0"/>
              </a:spcBef>
              <a:spcAft>
                <a:spcPts val="0"/>
              </a:spcAft>
              <a:buFont typeface="Arial" panose="020B0604020202020204" pitchFamily="34" charset="0"/>
              <a:buChar char="•"/>
            </a:pPr>
            <a:r>
              <a:rPr lang="en-US" b="1" i="0" u="none" strike="noStrike" dirty="0">
                <a:solidFill>
                  <a:srgbClr val="000000"/>
                </a:solidFill>
                <a:effectLst/>
                <a:latin typeface="+mn-lt"/>
              </a:rPr>
              <a:t> Threat Of Substitute: </a:t>
            </a:r>
          </a:p>
          <a:p>
            <a:pPr lvl="0" algn="l" rtl="0">
              <a:spcBef>
                <a:spcPts val="0"/>
              </a:spcBef>
              <a:spcAft>
                <a:spcPts val="0"/>
              </a:spcAft>
            </a:pPr>
            <a:endParaRPr lang="en-US" dirty="0">
              <a:solidFill>
                <a:schemeClr val="dk1"/>
              </a:solidFill>
              <a:latin typeface="+mn-lt"/>
              <a:ea typeface="Calibri"/>
              <a:cs typeface="Calibri"/>
              <a:sym typeface="Calibri"/>
            </a:endParaRPr>
          </a:p>
          <a:p>
            <a:pPr lvl="0" algn="l" rtl="0">
              <a:spcBef>
                <a:spcPts val="0"/>
              </a:spcBef>
              <a:spcAft>
                <a:spcPts val="0"/>
              </a:spcAft>
            </a:pPr>
            <a:r>
              <a:rPr lang="en-US" dirty="0">
                <a:solidFill>
                  <a:schemeClr val="dk1"/>
                </a:solidFill>
                <a:latin typeface="+mn-lt"/>
                <a:ea typeface="Calibri"/>
                <a:cs typeface="Calibri"/>
                <a:sym typeface="Calibri"/>
              </a:rPr>
              <a:t>       - This service can be substituted by the Home cook foods.</a:t>
            </a:r>
          </a:p>
          <a:p>
            <a:r>
              <a:rPr lang="en-US" dirty="0">
                <a:solidFill>
                  <a:schemeClr val="dk1"/>
                </a:solidFill>
                <a:latin typeface="+mn-lt"/>
                <a:ea typeface="Calibri"/>
                <a:cs typeface="Calibri"/>
                <a:sym typeface="Calibri"/>
              </a:rPr>
              <a:t>       - Dine-ins are one of the ways that could substitute food delivery services. </a:t>
            </a:r>
            <a:r>
              <a:rPr lang="en-US" dirty="0">
                <a:solidFill>
                  <a:srgbClr val="FF0000"/>
                </a:solidFill>
                <a:latin typeface="+mn-lt"/>
                <a:ea typeface="Calibri"/>
                <a:cs typeface="Calibri"/>
                <a:sym typeface="Calibri"/>
              </a:rPr>
              <a:t>[</a:t>
            </a:r>
            <a:r>
              <a:rPr lang="en-US" i="1" dirty="0">
                <a:solidFill>
                  <a:srgbClr val="FF0000"/>
                </a:solidFill>
                <a:latin typeface="+mn-lt"/>
                <a:ea typeface="Calibri"/>
                <a:cs typeface="Calibri"/>
                <a:sym typeface="Calibri"/>
              </a:rPr>
              <a:t>Scale (4/5) high risk is involved]</a:t>
            </a:r>
          </a:p>
          <a:p>
            <a:r>
              <a:rPr lang="en-US" dirty="0">
                <a:solidFill>
                  <a:schemeClr val="dk1"/>
                </a:solidFill>
                <a:latin typeface="+mn-lt"/>
                <a:ea typeface="Calibri"/>
                <a:cs typeface="Calibri"/>
                <a:sym typeface="Calibri"/>
              </a:rPr>
              <a:t> </a:t>
            </a:r>
          </a:p>
          <a:p>
            <a:pPr lvl="0" algn="l" rtl="0">
              <a:spcBef>
                <a:spcPts val="0"/>
              </a:spcBef>
              <a:spcAft>
                <a:spcPts val="0"/>
              </a:spcAft>
            </a:pPr>
            <a:endParaRPr lang="en-US" dirty="0">
              <a:solidFill>
                <a:schemeClr val="dk1"/>
              </a:solidFill>
              <a:latin typeface="+mn-lt"/>
              <a:ea typeface="Calibri"/>
              <a:cs typeface="Calibri"/>
              <a:sym typeface="Calibri"/>
            </a:endParaRPr>
          </a:p>
          <a:p>
            <a:pPr rtl="0" fontAlgn="base">
              <a:spcBef>
                <a:spcPts val="0"/>
              </a:spcBef>
              <a:spcAft>
                <a:spcPts val="0"/>
              </a:spcAft>
              <a:buFont typeface="Arial" panose="020B0604020202020204" pitchFamily="34" charset="0"/>
              <a:buChar char="•"/>
            </a:pPr>
            <a:r>
              <a:rPr lang="en-US" b="1" i="0" u="none" strike="noStrike" dirty="0">
                <a:solidFill>
                  <a:srgbClr val="000000"/>
                </a:solidFill>
                <a:effectLst/>
                <a:latin typeface="+mn-lt"/>
              </a:rPr>
              <a:t> Competitor Rivalry: </a:t>
            </a:r>
          </a:p>
          <a:p>
            <a:pPr lvl="0" algn="l" rtl="0">
              <a:spcBef>
                <a:spcPts val="0"/>
              </a:spcBef>
              <a:spcAft>
                <a:spcPts val="0"/>
              </a:spcAft>
            </a:pPr>
            <a:endParaRPr lang="en-US" dirty="0">
              <a:solidFill>
                <a:schemeClr val="dk1"/>
              </a:solidFill>
              <a:latin typeface="+mn-lt"/>
              <a:ea typeface="Calibri"/>
              <a:cs typeface="Calibri"/>
              <a:sym typeface="Calibri"/>
            </a:endParaRPr>
          </a:p>
          <a:p>
            <a:pPr lvl="0" algn="l" rtl="0">
              <a:spcBef>
                <a:spcPts val="0"/>
              </a:spcBef>
              <a:spcAft>
                <a:spcPts val="0"/>
              </a:spcAft>
            </a:pPr>
            <a:r>
              <a:rPr lang="en-US" dirty="0">
                <a:solidFill>
                  <a:schemeClr val="dk1"/>
                </a:solidFill>
                <a:latin typeface="+mn-lt"/>
                <a:ea typeface="Calibri"/>
                <a:cs typeface="Calibri"/>
                <a:sym typeface="Calibri"/>
              </a:rPr>
              <a:t>        - Already major brands are dominating the market with their huge resources.</a:t>
            </a:r>
          </a:p>
          <a:p>
            <a:pPr lvl="0" algn="l" rtl="0">
              <a:spcBef>
                <a:spcPts val="0"/>
              </a:spcBef>
              <a:spcAft>
                <a:spcPts val="0"/>
              </a:spcAft>
            </a:pPr>
            <a:r>
              <a:rPr lang="en-US" dirty="0">
                <a:solidFill>
                  <a:schemeClr val="dk1"/>
                </a:solidFill>
                <a:latin typeface="+mn-lt"/>
                <a:ea typeface="Calibri"/>
                <a:cs typeface="Calibri"/>
                <a:sym typeface="Calibri"/>
              </a:rPr>
              <a:t>        - Cutthroat competition among the existing players to acquire customers in terms of discounts, offers, etc.</a:t>
            </a:r>
          </a:p>
          <a:p>
            <a:pPr lvl="0" algn="l" rtl="0">
              <a:spcBef>
                <a:spcPts val="0"/>
              </a:spcBef>
              <a:spcAft>
                <a:spcPts val="0"/>
              </a:spcAft>
            </a:pPr>
            <a:r>
              <a:rPr lang="en-US" dirty="0">
                <a:solidFill>
                  <a:schemeClr val="dk1"/>
                </a:solidFill>
                <a:latin typeface="+mn-lt"/>
                <a:ea typeface="Calibri"/>
                <a:cs typeface="Calibri"/>
                <a:sym typeface="Calibri"/>
              </a:rPr>
              <a:t>          </a:t>
            </a:r>
            <a:r>
              <a:rPr lang="en-US" dirty="0">
                <a:solidFill>
                  <a:srgbClr val="FF0000"/>
                </a:solidFill>
                <a:latin typeface="+mn-lt"/>
                <a:ea typeface="Calibri"/>
                <a:cs typeface="Calibri"/>
                <a:sym typeface="Calibri"/>
              </a:rPr>
              <a:t>[</a:t>
            </a:r>
            <a:r>
              <a:rPr lang="en-US" i="1" dirty="0">
                <a:solidFill>
                  <a:srgbClr val="FF0000"/>
                </a:solidFill>
                <a:latin typeface="+mn-lt"/>
                <a:ea typeface="Calibri"/>
                <a:cs typeface="Calibri"/>
                <a:sym typeface="Calibri"/>
              </a:rPr>
              <a:t>Scale (4/5) high risk is involved]</a:t>
            </a:r>
            <a:endParaRPr lang="en-US" dirty="0">
              <a:solidFill>
                <a:schemeClr val="dk1"/>
              </a:solidFill>
              <a:latin typeface="+mn-lt"/>
              <a:ea typeface="Calibri"/>
              <a:cs typeface="Calibri"/>
              <a:sym typeface="Calibri"/>
            </a:endParaRPr>
          </a:p>
        </p:txBody>
      </p:sp>
    </p:spTree>
    <p:extLst>
      <p:ext uri="{BB962C8B-B14F-4D97-AF65-F5344CB8AC3E}">
        <p14:creationId xmlns:p14="http://schemas.microsoft.com/office/powerpoint/2010/main" val="198030847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801"/>
        <p:cNvGrpSpPr/>
        <p:nvPr/>
      </p:nvGrpSpPr>
      <p:grpSpPr>
        <a:xfrm>
          <a:off x="0" y="0"/>
          <a:ext cx="0" cy="0"/>
          <a:chOff x="0" y="0"/>
          <a:chExt cx="0" cy="0"/>
        </a:xfrm>
      </p:grpSpPr>
      <p:sp>
        <p:nvSpPr>
          <p:cNvPr id="802" name="Google Shape;802;p61"/>
          <p:cNvSpPr txBox="1"/>
          <p:nvPr/>
        </p:nvSpPr>
        <p:spPr>
          <a:xfrm>
            <a:off x="194775" y="133275"/>
            <a:ext cx="6899100" cy="3999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None/>
            </a:pPr>
            <a:r>
              <a:rPr lang="en-IN" sz="3000" dirty="0">
                <a:solidFill>
                  <a:srgbClr val="FFFFFF"/>
                </a:solidFill>
              </a:rPr>
              <a:t>Wireframing</a:t>
            </a:r>
            <a:endParaRPr sz="3000" dirty="0">
              <a:solidFill>
                <a:srgbClr val="FFFFFF"/>
              </a:solidFill>
            </a:endParaRPr>
          </a:p>
        </p:txBody>
      </p:sp>
      <p:graphicFrame>
        <p:nvGraphicFramePr>
          <p:cNvPr id="803" name="Google Shape;803;p61"/>
          <p:cNvGraphicFramePr/>
          <p:nvPr>
            <p:extLst>
              <p:ext uri="{D42A27DB-BD31-4B8C-83A1-F6EECF244321}">
                <p14:modId xmlns:p14="http://schemas.microsoft.com/office/powerpoint/2010/main" val="3530287789"/>
              </p:ext>
            </p:extLst>
          </p:nvPr>
        </p:nvGraphicFramePr>
        <p:xfrm>
          <a:off x="952500" y="2190750"/>
          <a:ext cx="7239000" cy="662910"/>
        </p:xfrm>
        <a:graphic>
          <a:graphicData uri="http://schemas.openxmlformats.org/drawingml/2006/table">
            <a:tbl>
              <a:tblPr>
                <a:noFill/>
                <a:tableStyleId>{ADEF916E-E4ED-461B-B27E-FC02062E6889}</a:tableStyleId>
              </a:tblPr>
              <a:tblGrid>
                <a:gridCol w="3619500">
                  <a:extLst>
                    <a:ext uri="{9D8B030D-6E8A-4147-A177-3AD203B41FA5}">
                      <a16:colId xmlns:a16="http://schemas.microsoft.com/office/drawing/2014/main" val="20000"/>
                    </a:ext>
                  </a:extLst>
                </a:gridCol>
                <a:gridCol w="3619500">
                  <a:extLst>
                    <a:ext uri="{9D8B030D-6E8A-4147-A177-3AD203B41FA5}">
                      <a16:colId xmlns:a16="http://schemas.microsoft.com/office/drawing/2014/main" val="20001"/>
                    </a:ext>
                  </a:extLst>
                </a:gridCol>
              </a:tblGrid>
              <a:tr h="381000">
                <a:tc>
                  <a:txBody>
                    <a:bodyPr/>
                    <a:lstStyle/>
                    <a:p>
                      <a:pPr marL="0" lvl="0" indent="0" algn="ctr" rtl="0">
                        <a:spcBef>
                          <a:spcPts val="0"/>
                        </a:spcBef>
                        <a:spcAft>
                          <a:spcPts val="0"/>
                        </a:spcAft>
                        <a:buNone/>
                      </a:pPr>
                      <a:r>
                        <a:rPr lang="en-IN" b="1" dirty="0"/>
                        <a:t>Wireframing</a:t>
                      </a:r>
                      <a:endParaRPr b="1" dirty="0"/>
                    </a:p>
                  </a:txBody>
                  <a:tcPr marL="91425" marR="91425" marT="91425" marB="91425"/>
                </a:tc>
                <a:tc>
                  <a:txBody>
                    <a:bodyPr/>
                    <a:lstStyle/>
                    <a:p>
                      <a:pPr marL="0" lvl="0" indent="0" algn="l" rtl="0">
                        <a:spcBef>
                          <a:spcPts val="0"/>
                        </a:spcBef>
                        <a:spcAft>
                          <a:spcPts val="0"/>
                        </a:spcAft>
                        <a:buNone/>
                      </a:pPr>
                      <a:r>
                        <a:rPr lang="en-IN" sz="1050" dirty="0">
                          <a:solidFill>
                            <a:schemeClr val="dk1"/>
                          </a:solidFill>
                          <a:hlinkClick r:id="rId3"/>
                        </a:rPr>
                        <a:t>https://www.figma.com/file/j6cwOTkgVby9uSyg6aZIn2/wireframe-straw-hat?node-id=0%3A1&amp;t=65bzSTXuPsm53EMY-0</a:t>
                      </a:r>
                      <a:endParaRPr lang="en-IN" sz="1050" dirty="0">
                        <a:solidFill>
                          <a:schemeClr val="dk1"/>
                        </a:solidFill>
                      </a:endParaRPr>
                    </a:p>
                  </a:txBody>
                  <a:tcPr marL="91425" marR="91425" marT="91425" marB="91425"/>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08311546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780"/>
        <p:cNvGrpSpPr/>
        <p:nvPr/>
      </p:nvGrpSpPr>
      <p:grpSpPr>
        <a:xfrm>
          <a:off x="0" y="0"/>
          <a:ext cx="0" cy="0"/>
          <a:chOff x="0" y="0"/>
          <a:chExt cx="0" cy="0"/>
        </a:xfrm>
      </p:grpSpPr>
      <p:sp>
        <p:nvSpPr>
          <p:cNvPr id="781" name="Google Shape;781;p58"/>
          <p:cNvSpPr txBox="1">
            <a:spLocks noGrp="1"/>
          </p:cNvSpPr>
          <p:nvPr>
            <p:ph type="title"/>
          </p:nvPr>
        </p:nvSpPr>
        <p:spPr>
          <a:xfrm>
            <a:off x="316679" y="121966"/>
            <a:ext cx="3735900" cy="3825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2400"/>
              <a:buFont typeface="Proxima Nova"/>
              <a:buNone/>
            </a:pPr>
            <a:r>
              <a:rPr lang="en-IN" dirty="0"/>
              <a:t>Welcome Page</a:t>
            </a:r>
            <a:endParaRPr dirty="0"/>
          </a:p>
        </p:txBody>
      </p:sp>
      <p:pic>
        <p:nvPicPr>
          <p:cNvPr id="3" name="Picture 2">
            <a:extLst>
              <a:ext uri="{FF2B5EF4-FFF2-40B4-BE49-F238E27FC236}">
                <a16:creationId xmlns:a16="http://schemas.microsoft.com/office/drawing/2014/main" id="{47A7838C-194C-9DE5-3816-C5A065DC6D86}"/>
              </a:ext>
            </a:extLst>
          </p:cNvPr>
          <p:cNvPicPr>
            <a:picLocks noChangeAspect="1"/>
          </p:cNvPicPr>
          <p:nvPr/>
        </p:nvPicPr>
        <p:blipFill>
          <a:blip r:embed="rId3"/>
          <a:stretch>
            <a:fillRect/>
          </a:stretch>
        </p:blipFill>
        <p:spPr>
          <a:xfrm>
            <a:off x="1508760" y="1015521"/>
            <a:ext cx="5615940" cy="3765983"/>
          </a:xfrm>
          <a:prstGeom prst="rect">
            <a:avLst/>
          </a:prstGeom>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780"/>
        <p:cNvGrpSpPr/>
        <p:nvPr/>
      </p:nvGrpSpPr>
      <p:grpSpPr>
        <a:xfrm>
          <a:off x="0" y="0"/>
          <a:ext cx="0" cy="0"/>
          <a:chOff x="0" y="0"/>
          <a:chExt cx="0" cy="0"/>
        </a:xfrm>
      </p:grpSpPr>
      <p:sp>
        <p:nvSpPr>
          <p:cNvPr id="781" name="Google Shape;781;p58"/>
          <p:cNvSpPr txBox="1">
            <a:spLocks noGrp="1"/>
          </p:cNvSpPr>
          <p:nvPr>
            <p:ph type="title"/>
          </p:nvPr>
        </p:nvSpPr>
        <p:spPr>
          <a:xfrm>
            <a:off x="316679" y="121966"/>
            <a:ext cx="3735900" cy="3825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2400"/>
              <a:buFont typeface="Proxima Nova"/>
              <a:buNone/>
            </a:pPr>
            <a:r>
              <a:rPr lang="en-IN" dirty="0"/>
              <a:t>Sign In Pages</a:t>
            </a:r>
            <a:endParaRPr dirty="0"/>
          </a:p>
        </p:txBody>
      </p:sp>
      <p:pic>
        <p:nvPicPr>
          <p:cNvPr id="4" name="Picture 3">
            <a:extLst>
              <a:ext uri="{FF2B5EF4-FFF2-40B4-BE49-F238E27FC236}">
                <a16:creationId xmlns:a16="http://schemas.microsoft.com/office/drawing/2014/main" id="{181414FF-6B88-CFC4-7051-3142AC141053}"/>
              </a:ext>
            </a:extLst>
          </p:cNvPr>
          <p:cNvPicPr>
            <a:picLocks noChangeAspect="1"/>
          </p:cNvPicPr>
          <p:nvPr/>
        </p:nvPicPr>
        <p:blipFill>
          <a:blip r:embed="rId3"/>
          <a:stretch>
            <a:fillRect/>
          </a:stretch>
        </p:blipFill>
        <p:spPr>
          <a:xfrm>
            <a:off x="1988820" y="797684"/>
            <a:ext cx="4914900" cy="3945765"/>
          </a:xfrm>
          <a:prstGeom prst="rect">
            <a:avLst/>
          </a:prstGeom>
        </p:spPr>
      </p:pic>
    </p:spTree>
    <p:extLst>
      <p:ext uri="{BB962C8B-B14F-4D97-AF65-F5344CB8AC3E}">
        <p14:creationId xmlns:p14="http://schemas.microsoft.com/office/powerpoint/2010/main" val="22823864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780"/>
        <p:cNvGrpSpPr/>
        <p:nvPr/>
      </p:nvGrpSpPr>
      <p:grpSpPr>
        <a:xfrm>
          <a:off x="0" y="0"/>
          <a:ext cx="0" cy="0"/>
          <a:chOff x="0" y="0"/>
          <a:chExt cx="0" cy="0"/>
        </a:xfrm>
      </p:grpSpPr>
      <p:sp>
        <p:nvSpPr>
          <p:cNvPr id="781" name="Google Shape;781;p58"/>
          <p:cNvSpPr txBox="1">
            <a:spLocks noGrp="1"/>
          </p:cNvSpPr>
          <p:nvPr>
            <p:ph type="title"/>
          </p:nvPr>
        </p:nvSpPr>
        <p:spPr>
          <a:xfrm>
            <a:off x="316679" y="121966"/>
            <a:ext cx="3735900" cy="3825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2400"/>
              <a:buFont typeface="Proxima Nova"/>
              <a:buNone/>
            </a:pPr>
            <a:r>
              <a:rPr lang="en-IN" dirty="0"/>
              <a:t>Sign Up/Login Pages</a:t>
            </a:r>
            <a:endParaRPr dirty="0"/>
          </a:p>
        </p:txBody>
      </p:sp>
      <p:pic>
        <p:nvPicPr>
          <p:cNvPr id="3" name="Picture 2">
            <a:extLst>
              <a:ext uri="{FF2B5EF4-FFF2-40B4-BE49-F238E27FC236}">
                <a16:creationId xmlns:a16="http://schemas.microsoft.com/office/drawing/2014/main" id="{39AC5258-12B0-E2E8-A837-F0B6C8C2209B}"/>
              </a:ext>
            </a:extLst>
          </p:cNvPr>
          <p:cNvPicPr>
            <a:picLocks noChangeAspect="1"/>
          </p:cNvPicPr>
          <p:nvPr/>
        </p:nvPicPr>
        <p:blipFill>
          <a:blip r:embed="rId3"/>
          <a:stretch>
            <a:fillRect/>
          </a:stretch>
        </p:blipFill>
        <p:spPr>
          <a:xfrm>
            <a:off x="1986915" y="863002"/>
            <a:ext cx="5170170" cy="3903307"/>
          </a:xfrm>
          <a:prstGeom prst="rect">
            <a:avLst/>
          </a:prstGeom>
        </p:spPr>
      </p:pic>
    </p:spTree>
    <p:extLst>
      <p:ext uri="{BB962C8B-B14F-4D97-AF65-F5344CB8AC3E}">
        <p14:creationId xmlns:p14="http://schemas.microsoft.com/office/powerpoint/2010/main" val="66184729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780"/>
        <p:cNvGrpSpPr/>
        <p:nvPr/>
      </p:nvGrpSpPr>
      <p:grpSpPr>
        <a:xfrm>
          <a:off x="0" y="0"/>
          <a:ext cx="0" cy="0"/>
          <a:chOff x="0" y="0"/>
          <a:chExt cx="0" cy="0"/>
        </a:xfrm>
      </p:grpSpPr>
      <p:sp>
        <p:nvSpPr>
          <p:cNvPr id="781" name="Google Shape;781;p58"/>
          <p:cNvSpPr txBox="1">
            <a:spLocks noGrp="1"/>
          </p:cNvSpPr>
          <p:nvPr>
            <p:ph type="title"/>
          </p:nvPr>
        </p:nvSpPr>
        <p:spPr>
          <a:xfrm>
            <a:off x="316679" y="121966"/>
            <a:ext cx="3735900" cy="3825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2400"/>
              <a:buFont typeface="Proxima Nova"/>
              <a:buNone/>
            </a:pPr>
            <a:r>
              <a:rPr lang="en-IN" dirty="0"/>
              <a:t>Address &amp; Home Pages</a:t>
            </a:r>
            <a:endParaRPr dirty="0"/>
          </a:p>
        </p:txBody>
      </p:sp>
      <p:pic>
        <p:nvPicPr>
          <p:cNvPr id="4" name="Picture 3">
            <a:extLst>
              <a:ext uri="{FF2B5EF4-FFF2-40B4-BE49-F238E27FC236}">
                <a16:creationId xmlns:a16="http://schemas.microsoft.com/office/drawing/2014/main" id="{6147B8DE-5485-0860-38C0-60D7F5577EF8}"/>
              </a:ext>
            </a:extLst>
          </p:cNvPr>
          <p:cNvPicPr>
            <a:picLocks noChangeAspect="1"/>
          </p:cNvPicPr>
          <p:nvPr/>
        </p:nvPicPr>
        <p:blipFill>
          <a:blip r:embed="rId3"/>
          <a:stretch>
            <a:fillRect/>
          </a:stretch>
        </p:blipFill>
        <p:spPr>
          <a:xfrm>
            <a:off x="2606992" y="673291"/>
            <a:ext cx="2659381" cy="4470209"/>
          </a:xfrm>
          <a:prstGeom prst="rect">
            <a:avLst/>
          </a:prstGeom>
        </p:spPr>
      </p:pic>
    </p:spTree>
    <p:extLst>
      <p:ext uri="{BB962C8B-B14F-4D97-AF65-F5344CB8AC3E}">
        <p14:creationId xmlns:p14="http://schemas.microsoft.com/office/powerpoint/2010/main" val="118549857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780"/>
        <p:cNvGrpSpPr/>
        <p:nvPr/>
      </p:nvGrpSpPr>
      <p:grpSpPr>
        <a:xfrm>
          <a:off x="0" y="0"/>
          <a:ext cx="0" cy="0"/>
          <a:chOff x="0" y="0"/>
          <a:chExt cx="0" cy="0"/>
        </a:xfrm>
      </p:grpSpPr>
      <p:sp>
        <p:nvSpPr>
          <p:cNvPr id="781" name="Google Shape;781;p58"/>
          <p:cNvSpPr txBox="1">
            <a:spLocks noGrp="1"/>
          </p:cNvSpPr>
          <p:nvPr>
            <p:ph type="title"/>
          </p:nvPr>
        </p:nvSpPr>
        <p:spPr>
          <a:xfrm>
            <a:off x="316678" y="121966"/>
            <a:ext cx="4655371" cy="3825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2400"/>
              <a:buFont typeface="Proxima Nova"/>
              <a:buNone/>
            </a:pPr>
            <a:r>
              <a:rPr lang="en-IN" dirty="0"/>
              <a:t>Featured/ Search / Filters Pages</a:t>
            </a:r>
            <a:endParaRPr dirty="0"/>
          </a:p>
        </p:txBody>
      </p:sp>
      <p:pic>
        <p:nvPicPr>
          <p:cNvPr id="6" name="Picture 5">
            <a:extLst>
              <a:ext uri="{FF2B5EF4-FFF2-40B4-BE49-F238E27FC236}">
                <a16:creationId xmlns:a16="http://schemas.microsoft.com/office/drawing/2014/main" id="{A9AE9CCE-67F7-E809-A95F-685672254B40}"/>
              </a:ext>
            </a:extLst>
          </p:cNvPr>
          <p:cNvPicPr>
            <a:picLocks noChangeAspect="1"/>
          </p:cNvPicPr>
          <p:nvPr/>
        </p:nvPicPr>
        <p:blipFill>
          <a:blip r:embed="rId3"/>
          <a:stretch>
            <a:fillRect/>
          </a:stretch>
        </p:blipFill>
        <p:spPr>
          <a:xfrm>
            <a:off x="410478" y="650081"/>
            <a:ext cx="4097228" cy="4326485"/>
          </a:xfrm>
          <a:prstGeom prst="rect">
            <a:avLst/>
          </a:prstGeom>
        </p:spPr>
      </p:pic>
      <p:pic>
        <p:nvPicPr>
          <p:cNvPr id="3" name="Picture 2">
            <a:extLst>
              <a:ext uri="{FF2B5EF4-FFF2-40B4-BE49-F238E27FC236}">
                <a16:creationId xmlns:a16="http://schemas.microsoft.com/office/drawing/2014/main" id="{9A1F62CF-97E1-059B-E622-7E1F94E35FF2}"/>
              </a:ext>
            </a:extLst>
          </p:cNvPr>
          <p:cNvPicPr>
            <a:picLocks noChangeAspect="1"/>
          </p:cNvPicPr>
          <p:nvPr/>
        </p:nvPicPr>
        <p:blipFill>
          <a:blip r:embed="rId4"/>
          <a:stretch>
            <a:fillRect/>
          </a:stretch>
        </p:blipFill>
        <p:spPr>
          <a:xfrm>
            <a:off x="4572000" y="650080"/>
            <a:ext cx="3885007" cy="4326485"/>
          </a:xfrm>
          <a:prstGeom prst="rect">
            <a:avLst/>
          </a:prstGeom>
        </p:spPr>
      </p:pic>
    </p:spTree>
    <p:extLst>
      <p:ext uri="{BB962C8B-B14F-4D97-AF65-F5344CB8AC3E}">
        <p14:creationId xmlns:p14="http://schemas.microsoft.com/office/powerpoint/2010/main" val="147651317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780"/>
        <p:cNvGrpSpPr/>
        <p:nvPr/>
      </p:nvGrpSpPr>
      <p:grpSpPr>
        <a:xfrm>
          <a:off x="0" y="0"/>
          <a:ext cx="0" cy="0"/>
          <a:chOff x="0" y="0"/>
          <a:chExt cx="0" cy="0"/>
        </a:xfrm>
      </p:grpSpPr>
      <p:sp>
        <p:nvSpPr>
          <p:cNvPr id="781" name="Google Shape;781;p58"/>
          <p:cNvSpPr txBox="1">
            <a:spLocks noGrp="1"/>
          </p:cNvSpPr>
          <p:nvPr>
            <p:ph type="title"/>
          </p:nvPr>
        </p:nvSpPr>
        <p:spPr>
          <a:xfrm>
            <a:off x="316678" y="121966"/>
            <a:ext cx="4655371" cy="3825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2400"/>
              <a:buFont typeface="Proxima Nova"/>
              <a:buNone/>
            </a:pPr>
            <a:r>
              <a:rPr lang="en-IN" dirty="0"/>
              <a:t>Single </a:t>
            </a:r>
            <a:r>
              <a:rPr lang="en-IN" dirty="0" err="1"/>
              <a:t>Restro</a:t>
            </a:r>
            <a:r>
              <a:rPr lang="en-IN" dirty="0"/>
              <a:t>/ Orders Pages</a:t>
            </a:r>
            <a:endParaRPr dirty="0"/>
          </a:p>
        </p:txBody>
      </p:sp>
      <p:pic>
        <p:nvPicPr>
          <p:cNvPr id="4" name="Picture 3">
            <a:extLst>
              <a:ext uri="{FF2B5EF4-FFF2-40B4-BE49-F238E27FC236}">
                <a16:creationId xmlns:a16="http://schemas.microsoft.com/office/drawing/2014/main" id="{261887CB-59C4-6101-5CCB-C8DEA0208703}"/>
              </a:ext>
            </a:extLst>
          </p:cNvPr>
          <p:cNvPicPr>
            <a:picLocks noChangeAspect="1"/>
          </p:cNvPicPr>
          <p:nvPr/>
        </p:nvPicPr>
        <p:blipFill>
          <a:blip r:embed="rId3"/>
          <a:stretch>
            <a:fillRect/>
          </a:stretch>
        </p:blipFill>
        <p:spPr>
          <a:xfrm>
            <a:off x="2513911" y="688216"/>
            <a:ext cx="3565420" cy="4455283"/>
          </a:xfrm>
          <a:prstGeom prst="rect">
            <a:avLst/>
          </a:prstGeom>
        </p:spPr>
      </p:pic>
    </p:spTree>
    <p:extLst>
      <p:ext uri="{BB962C8B-B14F-4D97-AF65-F5344CB8AC3E}">
        <p14:creationId xmlns:p14="http://schemas.microsoft.com/office/powerpoint/2010/main" val="238791801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780"/>
        <p:cNvGrpSpPr/>
        <p:nvPr/>
      </p:nvGrpSpPr>
      <p:grpSpPr>
        <a:xfrm>
          <a:off x="0" y="0"/>
          <a:ext cx="0" cy="0"/>
          <a:chOff x="0" y="0"/>
          <a:chExt cx="0" cy="0"/>
        </a:xfrm>
      </p:grpSpPr>
      <p:sp>
        <p:nvSpPr>
          <p:cNvPr id="781" name="Google Shape;781;p58"/>
          <p:cNvSpPr txBox="1">
            <a:spLocks noGrp="1"/>
          </p:cNvSpPr>
          <p:nvPr>
            <p:ph type="title"/>
          </p:nvPr>
        </p:nvSpPr>
        <p:spPr>
          <a:xfrm>
            <a:off x="316677" y="121966"/>
            <a:ext cx="6569897" cy="3825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2400"/>
              <a:buFont typeface="Proxima Nova"/>
              <a:buNone/>
            </a:pPr>
            <a:r>
              <a:rPr lang="en-IN" dirty="0"/>
              <a:t>Payment/ Delivery/ Order Confirmation Page</a:t>
            </a:r>
            <a:endParaRPr dirty="0"/>
          </a:p>
        </p:txBody>
      </p:sp>
      <p:pic>
        <p:nvPicPr>
          <p:cNvPr id="8" name="Picture 7">
            <a:extLst>
              <a:ext uri="{FF2B5EF4-FFF2-40B4-BE49-F238E27FC236}">
                <a16:creationId xmlns:a16="http://schemas.microsoft.com/office/drawing/2014/main" id="{8A1CD00D-211A-8E18-A858-BC4D4F8F447A}"/>
              </a:ext>
            </a:extLst>
          </p:cNvPr>
          <p:cNvPicPr>
            <a:picLocks noChangeAspect="1"/>
          </p:cNvPicPr>
          <p:nvPr/>
        </p:nvPicPr>
        <p:blipFill rotWithShape="1">
          <a:blip r:embed="rId3"/>
          <a:srcRect b="30645"/>
          <a:stretch/>
        </p:blipFill>
        <p:spPr>
          <a:xfrm>
            <a:off x="192849" y="847040"/>
            <a:ext cx="8951151" cy="3939272"/>
          </a:xfrm>
          <a:prstGeom prst="rect">
            <a:avLst/>
          </a:prstGeom>
        </p:spPr>
      </p:pic>
    </p:spTree>
    <p:extLst>
      <p:ext uri="{BB962C8B-B14F-4D97-AF65-F5344CB8AC3E}">
        <p14:creationId xmlns:p14="http://schemas.microsoft.com/office/powerpoint/2010/main" val="3321753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780"/>
        <p:cNvGrpSpPr/>
        <p:nvPr/>
      </p:nvGrpSpPr>
      <p:grpSpPr>
        <a:xfrm>
          <a:off x="0" y="0"/>
          <a:ext cx="0" cy="0"/>
          <a:chOff x="0" y="0"/>
          <a:chExt cx="0" cy="0"/>
        </a:xfrm>
      </p:grpSpPr>
      <p:sp>
        <p:nvSpPr>
          <p:cNvPr id="781" name="Google Shape;781;p58"/>
          <p:cNvSpPr txBox="1">
            <a:spLocks noGrp="1"/>
          </p:cNvSpPr>
          <p:nvPr>
            <p:ph type="title"/>
          </p:nvPr>
        </p:nvSpPr>
        <p:spPr>
          <a:xfrm>
            <a:off x="316678" y="121966"/>
            <a:ext cx="5112572" cy="3825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2400"/>
              <a:buFont typeface="Proxima Nova"/>
              <a:buNone/>
            </a:pPr>
            <a:r>
              <a:rPr lang="en-IN" dirty="0"/>
              <a:t>Account Settings Page</a:t>
            </a:r>
            <a:endParaRPr dirty="0"/>
          </a:p>
        </p:txBody>
      </p:sp>
      <p:pic>
        <p:nvPicPr>
          <p:cNvPr id="6" name="Picture 5">
            <a:extLst>
              <a:ext uri="{FF2B5EF4-FFF2-40B4-BE49-F238E27FC236}">
                <a16:creationId xmlns:a16="http://schemas.microsoft.com/office/drawing/2014/main" id="{D94E04F5-87A9-9CB3-ACFF-937ADCDAEBF5}"/>
              </a:ext>
            </a:extLst>
          </p:cNvPr>
          <p:cNvPicPr>
            <a:picLocks noChangeAspect="1"/>
          </p:cNvPicPr>
          <p:nvPr/>
        </p:nvPicPr>
        <p:blipFill>
          <a:blip r:embed="rId3"/>
          <a:stretch>
            <a:fillRect/>
          </a:stretch>
        </p:blipFill>
        <p:spPr>
          <a:xfrm>
            <a:off x="2219625" y="828501"/>
            <a:ext cx="4061812" cy="4000847"/>
          </a:xfrm>
          <a:prstGeom prst="rect">
            <a:avLst/>
          </a:prstGeom>
        </p:spPr>
      </p:pic>
    </p:spTree>
    <p:extLst>
      <p:ext uri="{BB962C8B-B14F-4D97-AF65-F5344CB8AC3E}">
        <p14:creationId xmlns:p14="http://schemas.microsoft.com/office/powerpoint/2010/main" val="194637843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780"/>
        <p:cNvGrpSpPr/>
        <p:nvPr/>
      </p:nvGrpSpPr>
      <p:grpSpPr>
        <a:xfrm>
          <a:off x="0" y="0"/>
          <a:ext cx="0" cy="0"/>
          <a:chOff x="0" y="0"/>
          <a:chExt cx="0" cy="0"/>
        </a:xfrm>
      </p:grpSpPr>
      <p:sp>
        <p:nvSpPr>
          <p:cNvPr id="781" name="Google Shape;781;p58"/>
          <p:cNvSpPr txBox="1">
            <a:spLocks noGrp="1"/>
          </p:cNvSpPr>
          <p:nvPr>
            <p:ph type="title"/>
          </p:nvPr>
        </p:nvSpPr>
        <p:spPr>
          <a:xfrm>
            <a:off x="316677" y="121966"/>
            <a:ext cx="6569897" cy="3825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2400"/>
              <a:buFont typeface="Proxima Nova"/>
              <a:buNone/>
            </a:pPr>
            <a:r>
              <a:rPr lang="en-IN" dirty="0"/>
              <a:t>Referral/ Rating Page</a:t>
            </a:r>
            <a:endParaRPr dirty="0"/>
          </a:p>
        </p:txBody>
      </p:sp>
      <p:pic>
        <p:nvPicPr>
          <p:cNvPr id="3" name="Picture 2">
            <a:extLst>
              <a:ext uri="{FF2B5EF4-FFF2-40B4-BE49-F238E27FC236}">
                <a16:creationId xmlns:a16="http://schemas.microsoft.com/office/drawing/2014/main" id="{B797E509-3202-FB5C-7741-BF770F29114D}"/>
              </a:ext>
            </a:extLst>
          </p:cNvPr>
          <p:cNvPicPr>
            <a:picLocks noChangeAspect="1"/>
          </p:cNvPicPr>
          <p:nvPr/>
        </p:nvPicPr>
        <p:blipFill rotWithShape="1">
          <a:blip r:embed="rId3"/>
          <a:srcRect b="26812"/>
          <a:stretch/>
        </p:blipFill>
        <p:spPr>
          <a:xfrm>
            <a:off x="1771650" y="813752"/>
            <a:ext cx="5457825" cy="3986198"/>
          </a:xfrm>
          <a:prstGeom prst="rect">
            <a:avLst/>
          </a:prstGeom>
        </p:spPr>
      </p:pic>
    </p:spTree>
    <p:extLst>
      <p:ext uri="{BB962C8B-B14F-4D97-AF65-F5344CB8AC3E}">
        <p14:creationId xmlns:p14="http://schemas.microsoft.com/office/powerpoint/2010/main" val="33992815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47"/>
        <p:cNvGrpSpPr/>
        <p:nvPr/>
      </p:nvGrpSpPr>
      <p:grpSpPr>
        <a:xfrm>
          <a:off x="0" y="0"/>
          <a:ext cx="0" cy="0"/>
          <a:chOff x="0" y="0"/>
          <a:chExt cx="0" cy="0"/>
        </a:xfrm>
      </p:grpSpPr>
      <p:sp>
        <p:nvSpPr>
          <p:cNvPr id="648" name="Google Shape;648;p39"/>
          <p:cNvSpPr txBox="1">
            <a:spLocks noGrp="1"/>
          </p:cNvSpPr>
          <p:nvPr>
            <p:ph type="title"/>
          </p:nvPr>
        </p:nvSpPr>
        <p:spPr>
          <a:xfrm>
            <a:off x="316674" y="121975"/>
            <a:ext cx="4311300" cy="3825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2400"/>
              <a:buFont typeface="Proxima Nova"/>
              <a:buNone/>
            </a:pPr>
            <a:r>
              <a:rPr lang="en-IN"/>
              <a:t>Porter's Five Forces Template</a:t>
            </a:r>
            <a:endParaRPr/>
          </a:p>
        </p:txBody>
      </p:sp>
      <p:sp>
        <p:nvSpPr>
          <p:cNvPr id="654" name="Google Shape;654;p39"/>
          <p:cNvSpPr txBox="1"/>
          <p:nvPr/>
        </p:nvSpPr>
        <p:spPr>
          <a:xfrm>
            <a:off x="87570" y="3191940"/>
            <a:ext cx="3147300" cy="1844400"/>
          </a:xfrm>
          <a:prstGeom prst="rect">
            <a:avLst/>
          </a:prstGeom>
          <a:no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IN" sz="1800" b="1" dirty="0">
                <a:solidFill>
                  <a:srgbClr val="FF0000"/>
                </a:solidFill>
                <a:latin typeface="Calibri"/>
                <a:ea typeface="Calibri"/>
                <a:cs typeface="Calibri"/>
                <a:sym typeface="Calibri"/>
              </a:rPr>
              <a:t>Bargaining Power of Suppliers</a:t>
            </a:r>
            <a:endParaRPr sz="1800" b="1" dirty="0">
              <a:solidFill>
                <a:srgbClr val="FF0000"/>
              </a:solidFill>
              <a:latin typeface="Calibri"/>
              <a:ea typeface="Calibri"/>
              <a:cs typeface="Calibri"/>
              <a:sym typeface="Calibri"/>
            </a:endParaRPr>
          </a:p>
          <a:p>
            <a:pPr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Calibri" panose="020F0502020204030204" pitchFamily="34" charset="0"/>
              </a:rPr>
              <a:t> </a:t>
            </a:r>
            <a:r>
              <a:rPr lang="en-US" sz="1600" b="0" i="0" u="none" strike="noStrike" dirty="0">
                <a:solidFill>
                  <a:srgbClr val="000000"/>
                </a:solidFill>
                <a:effectLst/>
                <a:latin typeface="Calibri" panose="020F0502020204030204" pitchFamily="34" charset="0"/>
              </a:rPr>
              <a:t>Restaurant partners are the suppliers</a:t>
            </a:r>
          </a:p>
          <a:p>
            <a:pPr rtl="0" fontAlgn="base">
              <a:spcBef>
                <a:spcPts val="0"/>
              </a:spcBef>
              <a:spcAft>
                <a:spcPts val="0"/>
              </a:spcAft>
              <a:buFont typeface="Arial" panose="020B0604020202020204" pitchFamily="34" charset="0"/>
              <a:buChar char="•"/>
            </a:pPr>
            <a:r>
              <a:rPr lang="en-US" sz="1600" b="0" i="0" u="none" strike="noStrike" dirty="0">
                <a:solidFill>
                  <a:srgbClr val="000000"/>
                </a:solidFill>
                <a:effectLst/>
                <a:latin typeface="Calibri" panose="020F0502020204030204" pitchFamily="34" charset="0"/>
              </a:rPr>
              <a:t> Ratio of suppliers is lesser</a:t>
            </a:r>
          </a:p>
          <a:p>
            <a:pPr rtl="0" fontAlgn="base">
              <a:spcBef>
                <a:spcPts val="0"/>
              </a:spcBef>
              <a:spcAft>
                <a:spcPts val="0"/>
              </a:spcAft>
              <a:buFont typeface="Arial" panose="020B0604020202020204" pitchFamily="34" charset="0"/>
              <a:buChar char="•"/>
            </a:pPr>
            <a:r>
              <a:rPr lang="en-US" sz="1600" b="0" i="0" u="none" strike="noStrike" dirty="0">
                <a:solidFill>
                  <a:srgbClr val="000000"/>
                </a:solidFill>
                <a:effectLst/>
                <a:latin typeface="Calibri" panose="020F0502020204030204" pitchFamily="34" charset="0"/>
              </a:rPr>
              <a:t> Suppliers can be a direct competitors</a:t>
            </a:r>
          </a:p>
        </p:txBody>
      </p:sp>
      <p:sp>
        <p:nvSpPr>
          <p:cNvPr id="655" name="Google Shape;655;p39"/>
          <p:cNvSpPr/>
          <p:nvPr/>
        </p:nvSpPr>
        <p:spPr>
          <a:xfrm>
            <a:off x="3229275" y="1485900"/>
            <a:ext cx="2685600" cy="2971862"/>
          </a:xfrm>
          <a:prstGeom prst="ellipse">
            <a:avLst/>
          </a:prstGeom>
          <a:no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IN" sz="1800" b="1" dirty="0">
                <a:solidFill>
                  <a:srgbClr val="FF0000"/>
                </a:solidFill>
                <a:latin typeface="Calibri"/>
                <a:ea typeface="Calibri"/>
                <a:cs typeface="Calibri"/>
                <a:sym typeface="Calibri"/>
              </a:rPr>
              <a:t>Competitive Rivalry</a:t>
            </a:r>
          </a:p>
          <a:p>
            <a:pPr marL="0" marR="0" lvl="0" indent="0" algn="ctr" rtl="0">
              <a:lnSpc>
                <a:spcPct val="100000"/>
              </a:lnSpc>
              <a:spcBef>
                <a:spcPts val="0"/>
              </a:spcBef>
              <a:spcAft>
                <a:spcPts val="0"/>
              </a:spcAft>
              <a:buNone/>
            </a:pPr>
            <a:endParaRPr sz="1800" b="1" dirty="0">
              <a:latin typeface="Calibri"/>
              <a:ea typeface="Calibri"/>
              <a:cs typeface="Calibri"/>
              <a:sym typeface="Calibri"/>
            </a:endParaRPr>
          </a:p>
          <a:p>
            <a:pPr algn="ctr"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Calibri" panose="020F0502020204030204" pitchFamily="34" charset="0"/>
              </a:rPr>
              <a:t> </a:t>
            </a:r>
            <a:r>
              <a:rPr lang="en-US" sz="1600" b="0" i="0" u="none" strike="noStrike" dirty="0">
                <a:solidFill>
                  <a:srgbClr val="000000"/>
                </a:solidFill>
                <a:effectLst/>
                <a:latin typeface="Calibri" panose="020F0502020204030204" pitchFamily="34" charset="0"/>
              </a:rPr>
              <a:t>Major brands are dominating</a:t>
            </a:r>
          </a:p>
          <a:p>
            <a:pPr algn="ctr" rtl="0" fontAlgn="base">
              <a:spcBef>
                <a:spcPts val="0"/>
              </a:spcBef>
              <a:spcAft>
                <a:spcPts val="0"/>
              </a:spcAft>
              <a:buFont typeface="Arial" panose="020B0604020202020204" pitchFamily="34" charset="0"/>
              <a:buChar char="•"/>
            </a:pPr>
            <a:r>
              <a:rPr lang="en-US" sz="1600" b="0" i="0" u="none" strike="noStrike" dirty="0">
                <a:solidFill>
                  <a:srgbClr val="000000"/>
                </a:solidFill>
                <a:effectLst/>
                <a:latin typeface="Calibri" panose="020F0502020204030204" pitchFamily="34" charset="0"/>
              </a:rPr>
              <a:t> Cutthroat competition in customer acquisitions</a:t>
            </a:r>
          </a:p>
        </p:txBody>
      </p:sp>
      <p:sp>
        <p:nvSpPr>
          <p:cNvPr id="656" name="Google Shape;656;p39"/>
          <p:cNvSpPr txBox="1"/>
          <p:nvPr/>
        </p:nvSpPr>
        <p:spPr>
          <a:xfrm>
            <a:off x="96263" y="685738"/>
            <a:ext cx="3172774" cy="1844400"/>
          </a:xfrm>
          <a:prstGeom prst="rect">
            <a:avLst/>
          </a:prstGeom>
          <a:no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rtl="0">
              <a:spcBef>
                <a:spcPts val="0"/>
              </a:spcBef>
              <a:spcAft>
                <a:spcPts val="0"/>
              </a:spcAft>
              <a:buNone/>
            </a:pPr>
            <a:r>
              <a:rPr lang="en-IN" sz="1800" b="1" dirty="0">
                <a:solidFill>
                  <a:srgbClr val="FF0000"/>
                </a:solidFill>
                <a:latin typeface="Calibri"/>
                <a:ea typeface="Calibri"/>
                <a:cs typeface="Calibri"/>
                <a:sym typeface="Calibri"/>
              </a:rPr>
              <a:t>Threat of Entry</a:t>
            </a:r>
            <a:endParaRPr sz="1800" b="1" dirty="0">
              <a:solidFill>
                <a:srgbClr val="FF0000"/>
              </a:solidFill>
              <a:latin typeface="Calibri"/>
              <a:ea typeface="Calibri"/>
              <a:cs typeface="Calibri"/>
              <a:sym typeface="Calibri"/>
            </a:endParaRPr>
          </a:p>
          <a:p>
            <a:pPr rtl="0" fontAlgn="base">
              <a:spcBef>
                <a:spcPts val="0"/>
              </a:spcBef>
              <a:spcAft>
                <a:spcPts val="0"/>
              </a:spcAft>
              <a:buFont typeface="Arial" panose="020B0604020202020204" pitchFamily="34" charset="0"/>
              <a:buChar char="•"/>
            </a:pPr>
            <a:r>
              <a:rPr lang="en-US" sz="1600" b="0" i="0" u="none" strike="noStrike" dirty="0">
                <a:solidFill>
                  <a:srgbClr val="000000"/>
                </a:solidFill>
                <a:effectLst/>
                <a:latin typeface="Calibri" panose="020F0502020204030204" pitchFamily="34" charset="0"/>
              </a:rPr>
              <a:t> Lot of operational work</a:t>
            </a:r>
          </a:p>
          <a:p>
            <a:pPr rtl="0" fontAlgn="base">
              <a:spcBef>
                <a:spcPts val="0"/>
              </a:spcBef>
              <a:spcAft>
                <a:spcPts val="0"/>
              </a:spcAft>
              <a:buFont typeface="Arial" panose="020B0604020202020204" pitchFamily="34" charset="0"/>
              <a:buChar char="•"/>
            </a:pPr>
            <a:r>
              <a:rPr lang="en-US" sz="1600" b="0" i="0" u="none" strike="noStrike" dirty="0">
                <a:solidFill>
                  <a:srgbClr val="000000"/>
                </a:solidFill>
                <a:effectLst/>
                <a:latin typeface="Calibri" panose="020F0502020204030204" pitchFamily="34" charset="0"/>
              </a:rPr>
              <a:t> Requires a huge workforce and investment</a:t>
            </a:r>
          </a:p>
          <a:p>
            <a:pPr rtl="0" fontAlgn="base">
              <a:spcBef>
                <a:spcPts val="0"/>
              </a:spcBef>
              <a:spcAft>
                <a:spcPts val="0"/>
              </a:spcAft>
              <a:buFont typeface="Arial" panose="020B0604020202020204" pitchFamily="34" charset="0"/>
              <a:buChar char="•"/>
            </a:pPr>
            <a:r>
              <a:rPr lang="en-US" sz="1600" b="0" i="0" u="none" strike="noStrike" dirty="0">
                <a:solidFill>
                  <a:srgbClr val="000000"/>
                </a:solidFill>
                <a:effectLst/>
                <a:latin typeface="Calibri" panose="020F0502020204030204" pitchFamily="34" charset="0"/>
              </a:rPr>
              <a:t> High Competition</a:t>
            </a:r>
          </a:p>
        </p:txBody>
      </p:sp>
      <p:sp>
        <p:nvSpPr>
          <p:cNvPr id="657" name="Google Shape;657;p39"/>
          <p:cNvSpPr txBox="1"/>
          <p:nvPr/>
        </p:nvSpPr>
        <p:spPr>
          <a:xfrm>
            <a:off x="5914725" y="3237819"/>
            <a:ext cx="3147300" cy="1777093"/>
          </a:xfrm>
          <a:prstGeom prst="rect">
            <a:avLst/>
          </a:prstGeom>
          <a:no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rtl="0">
              <a:spcBef>
                <a:spcPts val="0"/>
              </a:spcBef>
              <a:spcAft>
                <a:spcPts val="0"/>
              </a:spcAft>
              <a:buClr>
                <a:schemeClr val="dk1"/>
              </a:buClr>
              <a:buSzPts val="1100"/>
              <a:buFont typeface="Arial"/>
              <a:buNone/>
            </a:pPr>
            <a:r>
              <a:rPr lang="en-IN" sz="1800" b="1" dirty="0">
                <a:solidFill>
                  <a:srgbClr val="FF0000"/>
                </a:solidFill>
                <a:latin typeface="Calibri"/>
                <a:ea typeface="Calibri"/>
                <a:cs typeface="Calibri"/>
                <a:sym typeface="Calibri"/>
              </a:rPr>
              <a:t>Threat of Substitutes</a:t>
            </a:r>
            <a:endParaRPr sz="1800" b="1" dirty="0">
              <a:solidFill>
                <a:srgbClr val="FF0000"/>
              </a:solidFill>
              <a:latin typeface="Calibri"/>
              <a:ea typeface="Calibri"/>
              <a:cs typeface="Calibri"/>
              <a:sym typeface="Calibri"/>
            </a:endParaRPr>
          </a:p>
          <a:p>
            <a:pPr rtl="0" fontAlgn="base">
              <a:spcBef>
                <a:spcPts val="0"/>
              </a:spcBef>
              <a:spcAft>
                <a:spcPts val="0"/>
              </a:spcAft>
              <a:buFont typeface="Arial" panose="020B0604020202020204" pitchFamily="34" charset="0"/>
              <a:buChar char="•"/>
            </a:pPr>
            <a:r>
              <a:rPr lang="en-US" sz="1600" b="0" i="0" u="none" strike="noStrike" dirty="0">
                <a:solidFill>
                  <a:srgbClr val="000000"/>
                </a:solidFill>
                <a:effectLst/>
                <a:latin typeface="Calibri" panose="020F0502020204030204" pitchFamily="34" charset="0"/>
              </a:rPr>
              <a:t> Home cook food</a:t>
            </a:r>
          </a:p>
          <a:p>
            <a:pPr rtl="0" fontAlgn="base">
              <a:spcBef>
                <a:spcPts val="0"/>
              </a:spcBef>
              <a:spcAft>
                <a:spcPts val="0"/>
              </a:spcAft>
              <a:buFont typeface="Arial" panose="020B0604020202020204" pitchFamily="34" charset="0"/>
              <a:buChar char="•"/>
            </a:pPr>
            <a:r>
              <a:rPr lang="en-US" sz="1600" b="0" i="0" u="none" strike="noStrike" dirty="0">
                <a:solidFill>
                  <a:srgbClr val="000000"/>
                </a:solidFill>
                <a:effectLst/>
                <a:latin typeface="Calibri" panose="020F0502020204030204" pitchFamily="34" charset="0"/>
              </a:rPr>
              <a:t> Dine-ins substitutes</a:t>
            </a:r>
          </a:p>
          <a:p>
            <a:pPr rtl="0" fontAlgn="base">
              <a:spcBef>
                <a:spcPts val="0"/>
              </a:spcBef>
              <a:spcAft>
                <a:spcPts val="0"/>
              </a:spcAft>
            </a:pPr>
            <a:endParaRPr lang="en-US" sz="1600" dirty="0">
              <a:latin typeface="Calibri" panose="020F0502020204030204" pitchFamily="34" charset="0"/>
            </a:endParaRPr>
          </a:p>
          <a:p>
            <a:pPr rtl="0" fontAlgn="base">
              <a:spcBef>
                <a:spcPts val="0"/>
              </a:spcBef>
              <a:spcAft>
                <a:spcPts val="0"/>
              </a:spcAft>
              <a:buFont typeface="Arial" panose="020B0604020202020204" pitchFamily="34" charset="0"/>
              <a:buChar char="•"/>
            </a:pPr>
            <a:endParaRPr lang="en-US" sz="1600" b="0" i="0" u="none" strike="noStrike" dirty="0">
              <a:solidFill>
                <a:srgbClr val="000000"/>
              </a:solidFill>
              <a:effectLst/>
              <a:latin typeface="Calibri" panose="020F0502020204030204" pitchFamily="34" charset="0"/>
            </a:endParaRPr>
          </a:p>
          <a:p>
            <a:pPr rtl="0" fontAlgn="base">
              <a:spcBef>
                <a:spcPts val="0"/>
              </a:spcBef>
              <a:spcAft>
                <a:spcPts val="0"/>
              </a:spcAft>
            </a:pPr>
            <a:endParaRPr lang="en-US" sz="1600" b="0" i="0" u="none" strike="noStrike" dirty="0">
              <a:solidFill>
                <a:srgbClr val="000000"/>
              </a:solidFill>
              <a:effectLst/>
              <a:latin typeface="Calibri" panose="020F0502020204030204" pitchFamily="34" charset="0"/>
            </a:endParaRPr>
          </a:p>
        </p:txBody>
      </p:sp>
      <p:sp>
        <p:nvSpPr>
          <p:cNvPr id="658" name="Google Shape;658;p39"/>
          <p:cNvSpPr txBox="1"/>
          <p:nvPr/>
        </p:nvSpPr>
        <p:spPr>
          <a:xfrm>
            <a:off x="5882107" y="685738"/>
            <a:ext cx="3147300" cy="1844400"/>
          </a:xfrm>
          <a:prstGeom prst="rect">
            <a:avLst/>
          </a:prstGeom>
          <a:no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rtl="0">
              <a:spcBef>
                <a:spcPts val="0"/>
              </a:spcBef>
              <a:spcAft>
                <a:spcPts val="0"/>
              </a:spcAft>
              <a:buNone/>
            </a:pPr>
            <a:r>
              <a:rPr lang="en-US" sz="1800" b="1" dirty="0">
                <a:solidFill>
                  <a:srgbClr val="FF0000"/>
                </a:solidFill>
                <a:latin typeface="Calibri"/>
                <a:ea typeface="Calibri"/>
                <a:cs typeface="Calibri"/>
                <a:sym typeface="Calibri"/>
              </a:rPr>
              <a:t>Bargaining Power of Buyers</a:t>
            </a:r>
            <a:endParaRPr lang="en-US" sz="1800" b="0" i="0" u="none" strike="noStrike" dirty="0">
              <a:solidFill>
                <a:srgbClr val="FF0000"/>
              </a:solidFill>
              <a:effectLst/>
              <a:latin typeface="Calibri" panose="020F0502020204030204" pitchFamily="34" charset="0"/>
            </a:endParaRPr>
          </a:p>
          <a:p>
            <a:pPr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Calibri" panose="020F0502020204030204" pitchFamily="34" charset="0"/>
              </a:rPr>
              <a:t> </a:t>
            </a:r>
            <a:r>
              <a:rPr lang="en-US" sz="1600" b="0" i="0" u="none" strike="noStrike" dirty="0">
                <a:solidFill>
                  <a:srgbClr val="000000"/>
                </a:solidFill>
                <a:effectLst/>
                <a:latin typeface="Calibri" panose="020F0502020204030204" pitchFamily="34" charset="0"/>
              </a:rPr>
              <a:t>Buyers have too many options</a:t>
            </a:r>
          </a:p>
          <a:p>
            <a:pPr fontAlgn="base">
              <a:buFont typeface="Arial" panose="020B0604020202020204" pitchFamily="34" charset="0"/>
              <a:buChar char="•"/>
            </a:pPr>
            <a:r>
              <a:rPr lang="en-US" sz="1600" b="0" i="0" u="none" strike="noStrike" dirty="0">
                <a:solidFill>
                  <a:srgbClr val="000000"/>
                </a:solidFill>
                <a:effectLst/>
                <a:latin typeface="Calibri" panose="020F0502020204030204" pitchFamily="34" charset="0"/>
              </a:rPr>
              <a:t> Price Sensitive Buyers</a:t>
            </a:r>
          </a:p>
          <a:p>
            <a:pPr rtl="0" fontAlgn="base">
              <a:spcBef>
                <a:spcPts val="0"/>
              </a:spcBef>
              <a:spcAft>
                <a:spcPts val="0"/>
              </a:spcAft>
              <a:buFont typeface="Arial" panose="020B0604020202020204" pitchFamily="34" charset="0"/>
              <a:buChar char="•"/>
            </a:pPr>
            <a:r>
              <a:rPr lang="en-US" sz="1600" b="0" i="0" u="none" strike="noStrike" dirty="0">
                <a:solidFill>
                  <a:srgbClr val="000000"/>
                </a:solidFill>
                <a:effectLst/>
                <a:latin typeface="Calibri" panose="020F0502020204030204" pitchFamily="34" charset="0"/>
              </a:rPr>
              <a:t> Compare before ordering</a:t>
            </a:r>
          </a:p>
          <a:p>
            <a:pPr rtl="0" fontAlgn="base">
              <a:spcBef>
                <a:spcPts val="0"/>
              </a:spcBef>
              <a:spcAft>
                <a:spcPts val="0"/>
              </a:spcAft>
            </a:pPr>
            <a:endParaRPr lang="en-US" sz="1600" b="0" i="0" u="none" strike="noStrike" dirty="0">
              <a:solidFill>
                <a:srgbClr val="000000"/>
              </a:solidFill>
              <a:effectLst/>
              <a:latin typeface="Calibri" panose="020F0502020204030204" pitchFamily="34" charset="0"/>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780"/>
        <p:cNvGrpSpPr/>
        <p:nvPr/>
      </p:nvGrpSpPr>
      <p:grpSpPr>
        <a:xfrm>
          <a:off x="0" y="0"/>
          <a:ext cx="0" cy="0"/>
          <a:chOff x="0" y="0"/>
          <a:chExt cx="0" cy="0"/>
        </a:xfrm>
      </p:grpSpPr>
      <p:sp>
        <p:nvSpPr>
          <p:cNvPr id="781" name="Google Shape;781;p58"/>
          <p:cNvSpPr txBox="1">
            <a:spLocks noGrp="1"/>
          </p:cNvSpPr>
          <p:nvPr>
            <p:ph type="title"/>
          </p:nvPr>
        </p:nvSpPr>
        <p:spPr>
          <a:xfrm>
            <a:off x="316677" y="121966"/>
            <a:ext cx="6569897" cy="3825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2400"/>
              <a:buFont typeface="Proxima Nova"/>
              <a:buNone/>
            </a:pPr>
            <a:r>
              <a:rPr lang="en-IN" dirty="0"/>
              <a:t>Browse Page</a:t>
            </a:r>
            <a:endParaRPr dirty="0"/>
          </a:p>
        </p:txBody>
      </p:sp>
      <p:pic>
        <p:nvPicPr>
          <p:cNvPr id="4" name="Picture 3">
            <a:extLst>
              <a:ext uri="{FF2B5EF4-FFF2-40B4-BE49-F238E27FC236}">
                <a16:creationId xmlns:a16="http://schemas.microsoft.com/office/drawing/2014/main" id="{B6B7314E-CB13-B5D7-4D60-6021652E57F2}"/>
              </a:ext>
            </a:extLst>
          </p:cNvPr>
          <p:cNvPicPr>
            <a:picLocks noChangeAspect="1"/>
          </p:cNvPicPr>
          <p:nvPr/>
        </p:nvPicPr>
        <p:blipFill>
          <a:blip r:embed="rId3"/>
          <a:stretch>
            <a:fillRect/>
          </a:stretch>
        </p:blipFill>
        <p:spPr>
          <a:xfrm>
            <a:off x="2693507" y="715896"/>
            <a:ext cx="3756986" cy="4427604"/>
          </a:xfrm>
          <a:prstGeom prst="rect">
            <a:avLst/>
          </a:prstGeom>
        </p:spPr>
      </p:pic>
    </p:spTree>
    <p:extLst>
      <p:ext uri="{BB962C8B-B14F-4D97-AF65-F5344CB8AC3E}">
        <p14:creationId xmlns:p14="http://schemas.microsoft.com/office/powerpoint/2010/main" val="311907955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788"/>
        <p:cNvGrpSpPr/>
        <p:nvPr/>
      </p:nvGrpSpPr>
      <p:grpSpPr>
        <a:xfrm>
          <a:off x="0" y="0"/>
          <a:ext cx="0" cy="0"/>
          <a:chOff x="0" y="0"/>
          <a:chExt cx="0" cy="0"/>
        </a:xfrm>
      </p:grpSpPr>
      <p:sp>
        <p:nvSpPr>
          <p:cNvPr id="789" name="Google Shape;789;p59"/>
          <p:cNvSpPr txBox="1"/>
          <p:nvPr/>
        </p:nvSpPr>
        <p:spPr>
          <a:xfrm>
            <a:off x="194775" y="133275"/>
            <a:ext cx="6899100" cy="3999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None/>
            </a:pPr>
            <a:r>
              <a:rPr lang="en-IN" sz="3000">
                <a:solidFill>
                  <a:srgbClr val="FFFFFF"/>
                </a:solidFill>
              </a:rPr>
              <a:t>Navigational Flow</a:t>
            </a:r>
            <a:endParaRPr sz="3000">
              <a:solidFill>
                <a:srgbClr val="FFFFFF"/>
              </a:solidFill>
            </a:endParaRPr>
          </a:p>
        </p:txBody>
      </p:sp>
      <p:sp>
        <p:nvSpPr>
          <p:cNvPr id="790" name="Google Shape;790;p59"/>
          <p:cNvSpPr txBox="1"/>
          <p:nvPr/>
        </p:nvSpPr>
        <p:spPr>
          <a:xfrm>
            <a:off x="514650" y="708163"/>
            <a:ext cx="8114700" cy="399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IN" sz="1800">
                <a:latin typeface="Calibri"/>
                <a:ea typeface="Calibri"/>
                <a:cs typeface="Calibri"/>
                <a:sym typeface="Calibri"/>
              </a:rPr>
              <a:t>Place the navigational flow structure here</a:t>
            </a:r>
            <a:endParaRPr sz="1800">
              <a:latin typeface="Calibri"/>
              <a:ea typeface="Calibri"/>
              <a:cs typeface="Calibri"/>
              <a:sym typeface="Calibri"/>
            </a:endParaRPr>
          </a:p>
        </p:txBody>
      </p:sp>
      <p:pic>
        <p:nvPicPr>
          <p:cNvPr id="3" name="Picture 2">
            <a:extLst>
              <a:ext uri="{FF2B5EF4-FFF2-40B4-BE49-F238E27FC236}">
                <a16:creationId xmlns:a16="http://schemas.microsoft.com/office/drawing/2014/main" id="{104CD0ED-828E-55D2-E5CE-2EDAC4C56A68}"/>
              </a:ext>
            </a:extLst>
          </p:cNvPr>
          <p:cNvPicPr>
            <a:picLocks noChangeAspect="1"/>
          </p:cNvPicPr>
          <p:nvPr/>
        </p:nvPicPr>
        <p:blipFill>
          <a:blip r:embed="rId3"/>
          <a:stretch>
            <a:fillRect/>
          </a:stretch>
        </p:blipFill>
        <p:spPr>
          <a:xfrm>
            <a:off x="816496" y="629752"/>
            <a:ext cx="7511007" cy="4380473"/>
          </a:xfrm>
          <a:prstGeom prst="rect">
            <a:avLst/>
          </a:prstGeom>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795"/>
        <p:cNvGrpSpPr/>
        <p:nvPr/>
      </p:nvGrpSpPr>
      <p:grpSpPr>
        <a:xfrm>
          <a:off x="0" y="0"/>
          <a:ext cx="0" cy="0"/>
          <a:chOff x="0" y="0"/>
          <a:chExt cx="0" cy="0"/>
        </a:xfrm>
      </p:grpSpPr>
      <p:sp>
        <p:nvSpPr>
          <p:cNvPr id="796" name="Google Shape;796;p60"/>
          <p:cNvSpPr txBox="1"/>
          <p:nvPr/>
        </p:nvSpPr>
        <p:spPr>
          <a:xfrm>
            <a:off x="194775" y="133275"/>
            <a:ext cx="6899100" cy="3999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None/>
            </a:pPr>
            <a:r>
              <a:rPr lang="en-IN" sz="3000">
                <a:solidFill>
                  <a:srgbClr val="FFFFFF"/>
                </a:solidFill>
              </a:rPr>
              <a:t>Tools used</a:t>
            </a:r>
            <a:endParaRPr sz="3000">
              <a:solidFill>
                <a:srgbClr val="FFFFFF"/>
              </a:solidFill>
            </a:endParaRPr>
          </a:p>
        </p:txBody>
      </p:sp>
      <p:graphicFrame>
        <p:nvGraphicFramePr>
          <p:cNvPr id="797" name="Google Shape;797;p60"/>
          <p:cNvGraphicFramePr/>
          <p:nvPr>
            <p:extLst>
              <p:ext uri="{D42A27DB-BD31-4B8C-83A1-F6EECF244321}">
                <p14:modId xmlns:p14="http://schemas.microsoft.com/office/powerpoint/2010/main" val="3050593375"/>
              </p:ext>
            </p:extLst>
          </p:nvPr>
        </p:nvGraphicFramePr>
        <p:xfrm>
          <a:off x="952500" y="2190750"/>
          <a:ext cx="7239000" cy="792420"/>
        </p:xfrm>
        <a:graphic>
          <a:graphicData uri="http://schemas.openxmlformats.org/drawingml/2006/table">
            <a:tbl>
              <a:tblPr>
                <a:noFill/>
                <a:tableStyleId>{ADEF916E-E4ED-461B-B27E-FC02062E6889}</a:tableStyleId>
              </a:tblPr>
              <a:tblGrid>
                <a:gridCol w="3619500">
                  <a:extLst>
                    <a:ext uri="{9D8B030D-6E8A-4147-A177-3AD203B41FA5}">
                      <a16:colId xmlns:a16="http://schemas.microsoft.com/office/drawing/2014/main" val="20000"/>
                    </a:ext>
                  </a:extLst>
                </a:gridCol>
                <a:gridCol w="3619500">
                  <a:extLst>
                    <a:ext uri="{9D8B030D-6E8A-4147-A177-3AD203B41FA5}">
                      <a16:colId xmlns:a16="http://schemas.microsoft.com/office/drawing/2014/main" val="20001"/>
                    </a:ext>
                  </a:extLst>
                </a:gridCol>
              </a:tblGrid>
              <a:tr h="381000">
                <a:tc>
                  <a:txBody>
                    <a:bodyPr/>
                    <a:lstStyle/>
                    <a:p>
                      <a:pPr marL="0" lvl="0" indent="0" algn="ctr" rtl="0">
                        <a:spcBef>
                          <a:spcPts val="0"/>
                        </a:spcBef>
                        <a:spcAft>
                          <a:spcPts val="0"/>
                        </a:spcAft>
                        <a:buNone/>
                      </a:pPr>
                      <a:r>
                        <a:rPr lang="en-IN" b="1"/>
                        <a:t>Wireframing</a:t>
                      </a:r>
                      <a:endParaRPr b="1"/>
                    </a:p>
                  </a:txBody>
                  <a:tcPr marL="91425" marR="91425" marT="91425" marB="91425"/>
                </a:tc>
                <a:tc>
                  <a:txBody>
                    <a:bodyPr/>
                    <a:lstStyle/>
                    <a:p>
                      <a:pPr marL="0" lvl="0" indent="0" algn="ctr" rtl="0">
                        <a:spcBef>
                          <a:spcPts val="0"/>
                        </a:spcBef>
                        <a:spcAft>
                          <a:spcPts val="0"/>
                        </a:spcAft>
                        <a:buClr>
                          <a:schemeClr val="dk1"/>
                        </a:buClr>
                        <a:buSzPts val="1100"/>
                        <a:buFont typeface="Arial"/>
                        <a:buNone/>
                      </a:pPr>
                      <a:r>
                        <a:rPr lang="en-IN" dirty="0">
                          <a:solidFill>
                            <a:schemeClr val="dk1"/>
                          </a:solidFill>
                        </a:rPr>
                        <a:t>Figma</a:t>
                      </a:r>
                      <a:endParaRPr lang="en-IN" dirty="0"/>
                    </a:p>
                  </a:txBody>
                  <a:tcPr marL="91425" marR="91425" marT="91425" marB="91425"/>
                </a:tc>
                <a:extLst>
                  <a:ext uri="{0D108BD9-81ED-4DB2-BD59-A6C34878D82A}">
                    <a16:rowId xmlns:a16="http://schemas.microsoft.com/office/drawing/2014/main" val="10000"/>
                  </a:ext>
                </a:extLst>
              </a:tr>
              <a:tr h="381000">
                <a:tc>
                  <a:txBody>
                    <a:bodyPr/>
                    <a:lstStyle/>
                    <a:p>
                      <a:pPr marL="0" lvl="0" indent="0" algn="ctr" rtl="0">
                        <a:spcBef>
                          <a:spcPts val="0"/>
                        </a:spcBef>
                        <a:spcAft>
                          <a:spcPts val="0"/>
                        </a:spcAft>
                        <a:buNone/>
                      </a:pPr>
                      <a:r>
                        <a:rPr lang="en-IN" b="1"/>
                        <a:t>Prototyping</a:t>
                      </a:r>
                      <a:endParaRPr b="1"/>
                    </a:p>
                  </a:txBody>
                  <a:tcPr marL="91425" marR="91425" marT="91425" marB="91425"/>
                </a:tc>
                <a:tc>
                  <a:txBody>
                    <a:bodyPr/>
                    <a:lstStyle/>
                    <a:p>
                      <a:pPr marL="0" lvl="0" indent="0" algn="ctr" rtl="0">
                        <a:spcBef>
                          <a:spcPts val="0"/>
                        </a:spcBef>
                        <a:spcAft>
                          <a:spcPts val="0"/>
                        </a:spcAft>
                        <a:buClr>
                          <a:schemeClr val="dk1"/>
                        </a:buClr>
                        <a:buSzPts val="1100"/>
                        <a:buFont typeface="Arial"/>
                        <a:buNone/>
                      </a:pPr>
                      <a:r>
                        <a:rPr lang="en-IN" dirty="0">
                          <a:solidFill>
                            <a:schemeClr val="dk1"/>
                          </a:solidFill>
                        </a:rPr>
                        <a:t>Figma</a:t>
                      </a:r>
                      <a:endParaRPr lang="en-IN" dirty="0"/>
                    </a:p>
                  </a:txBody>
                  <a:tcPr marL="91425" marR="91425" marT="91425" marB="91425"/>
                </a:tc>
                <a:extLst>
                  <a:ext uri="{0D108BD9-81ED-4DB2-BD59-A6C34878D82A}">
                    <a16:rowId xmlns:a16="http://schemas.microsoft.com/office/drawing/2014/main" val="10001"/>
                  </a:ext>
                </a:extLst>
              </a:tr>
            </a:tbl>
          </a:graphicData>
        </a:graphic>
      </p:graphicFrame>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801"/>
        <p:cNvGrpSpPr/>
        <p:nvPr/>
      </p:nvGrpSpPr>
      <p:grpSpPr>
        <a:xfrm>
          <a:off x="0" y="0"/>
          <a:ext cx="0" cy="0"/>
          <a:chOff x="0" y="0"/>
          <a:chExt cx="0" cy="0"/>
        </a:xfrm>
      </p:grpSpPr>
      <p:sp>
        <p:nvSpPr>
          <p:cNvPr id="802" name="Google Shape;802;p61"/>
          <p:cNvSpPr txBox="1"/>
          <p:nvPr/>
        </p:nvSpPr>
        <p:spPr>
          <a:xfrm>
            <a:off x="194775" y="133275"/>
            <a:ext cx="6899100" cy="3999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None/>
            </a:pPr>
            <a:r>
              <a:rPr lang="en-IN" sz="3000">
                <a:solidFill>
                  <a:srgbClr val="FFFFFF"/>
                </a:solidFill>
              </a:rPr>
              <a:t>Prototyping</a:t>
            </a:r>
            <a:endParaRPr sz="3000">
              <a:solidFill>
                <a:srgbClr val="FFFFFF"/>
              </a:solidFill>
            </a:endParaRPr>
          </a:p>
        </p:txBody>
      </p:sp>
      <p:graphicFrame>
        <p:nvGraphicFramePr>
          <p:cNvPr id="803" name="Google Shape;803;p61"/>
          <p:cNvGraphicFramePr/>
          <p:nvPr>
            <p:extLst>
              <p:ext uri="{D42A27DB-BD31-4B8C-83A1-F6EECF244321}">
                <p14:modId xmlns:p14="http://schemas.microsoft.com/office/powerpoint/2010/main" val="3970474180"/>
              </p:ext>
            </p:extLst>
          </p:nvPr>
        </p:nvGraphicFramePr>
        <p:xfrm>
          <a:off x="952500" y="2190750"/>
          <a:ext cx="7239000" cy="662910"/>
        </p:xfrm>
        <a:graphic>
          <a:graphicData uri="http://schemas.openxmlformats.org/drawingml/2006/table">
            <a:tbl>
              <a:tblPr>
                <a:noFill/>
                <a:tableStyleId>{ADEF916E-E4ED-461B-B27E-FC02062E6889}</a:tableStyleId>
              </a:tblPr>
              <a:tblGrid>
                <a:gridCol w="3619500">
                  <a:extLst>
                    <a:ext uri="{9D8B030D-6E8A-4147-A177-3AD203B41FA5}">
                      <a16:colId xmlns:a16="http://schemas.microsoft.com/office/drawing/2014/main" val="20000"/>
                    </a:ext>
                  </a:extLst>
                </a:gridCol>
                <a:gridCol w="3619500">
                  <a:extLst>
                    <a:ext uri="{9D8B030D-6E8A-4147-A177-3AD203B41FA5}">
                      <a16:colId xmlns:a16="http://schemas.microsoft.com/office/drawing/2014/main" val="20001"/>
                    </a:ext>
                  </a:extLst>
                </a:gridCol>
              </a:tblGrid>
              <a:tr h="381000">
                <a:tc>
                  <a:txBody>
                    <a:bodyPr/>
                    <a:lstStyle/>
                    <a:p>
                      <a:pPr marL="0" lvl="0" indent="0" algn="ctr" rtl="0">
                        <a:spcBef>
                          <a:spcPts val="0"/>
                        </a:spcBef>
                        <a:spcAft>
                          <a:spcPts val="0"/>
                        </a:spcAft>
                        <a:buNone/>
                      </a:pPr>
                      <a:r>
                        <a:rPr lang="en-IN" b="1" dirty="0"/>
                        <a:t>Prototyping</a:t>
                      </a:r>
                      <a:endParaRPr b="1" dirty="0"/>
                    </a:p>
                  </a:txBody>
                  <a:tcPr marL="91425" marR="91425" marT="91425" marB="91425"/>
                </a:tc>
                <a:tc>
                  <a:txBody>
                    <a:bodyPr/>
                    <a:lstStyle/>
                    <a:p>
                      <a:pPr marL="0" lvl="0" indent="0" algn="l" rtl="0">
                        <a:spcBef>
                          <a:spcPts val="0"/>
                        </a:spcBef>
                        <a:spcAft>
                          <a:spcPts val="0"/>
                        </a:spcAft>
                        <a:buNone/>
                      </a:pPr>
                      <a:r>
                        <a:rPr lang="en-IN" sz="1050" dirty="0">
                          <a:solidFill>
                            <a:schemeClr val="dk1"/>
                          </a:solidFill>
                          <a:hlinkClick r:id="rId3"/>
                        </a:rPr>
                        <a:t>https://www.figma.com/file/aOY60Kvry67yCxVlDfPxCV/EATERY-FOOD-SERVICE-APP?node-id=13%3A955&amp;t=HuARNbOJi4KHJ6dn-0</a:t>
                      </a:r>
                      <a:endParaRPr lang="en-IN" sz="1050" dirty="0">
                        <a:solidFill>
                          <a:schemeClr val="dk1"/>
                        </a:solidFill>
                      </a:endParaRPr>
                    </a:p>
                  </a:txBody>
                  <a:tcPr marL="91425" marR="91425" marT="91425" marB="91425"/>
                </a:tc>
                <a:extLst>
                  <a:ext uri="{0D108BD9-81ED-4DB2-BD59-A6C34878D82A}">
                    <a16:rowId xmlns:a16="http://schemas.microsoft.com/office/drawing/2014/main" val="10000"/>
                  </a:ext>
                </a:extLst>
              </a:tr>
            </a:tbl>
          </a:graphicData>
        </a:graphic>
      </p:graphicFrame>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822"/>
        <p:cNvGrpSpPr/>
        <p:nvPr/>
      </p:nvGrpSpPr>
      <p:grpSpPr>
        <a:xfrm>
          <a:off x="0" y="0"/>
          <a:ext cx="0" cy="0"/>
          <a:chOff x="0" y="0"/>
          <a:chExt cx="0" cy="0"/>
        </a:xfrm>
      </p:grpSpPr>
      <p:sp>
        <p:nvSpPr>
          <p:cNvPr id="823" name="Google Shape;823;p64"/>
          <p:cNvSpPr txBox="1"/>
          <p:nvPr/>
        </p:nvSpPr>
        <p:spPr>
          <a:xfrm>
            <a:off x="560875" y="4107403"/>
            <a:ext cx="6895200" cy="650100"/>
          </a:xfrm>
          <a:prstGeom prst="rect">
            <a:avLst/>
          </a:prstGeom>
          <a:noFill/>
          <a:ln>
            <a:noFill/>
          </a:ln>
        </p:spPr>
        <p:txBody>
          <a:bodyPr spcFirstLastPara="1" wrap="square" lIns="91425" tIns="45700" rIns="91425" bIns="45700" anchor="b" anchorCtr="0">
            <a:noAutofit/>
          </a:bodyPr>
          <a:lstStyle/>
          <a:p>
            <a:r>
              <a:rPr lang="en-IN" sz="1100" dirty="0"/>
              <a:t>Disclaimer: All content and material on the UpGrad website is copyrighted material, either belonging to UpGrad or its </a:t>
            </a:r>
            <a:r>
              <a:rPr lang="en-IN" sz="1100" dirty="0" err="1"/>
              <a:t>bonafide</a:t>
            </a:r>
            <a:r>
              <a:rPr lang="en-IN" sz="1100" dirty="0"/>
              <a:t> contributors and is purely for the dissemination of education. You are permitted to access print and download extracts from this site purely for your own education only and on the following basis: </a:t>
            </a:r>
          </a:p>
          <a:p>
            <a:r>
              <a:rPr lang="en-IN" sz="1100" dirty="0"/>
              <a:t> </a:t>
            </a:r>
          </a:p>
          <a:p>
            <a:pPr marL="171450" lvl="0" indent="-171450">
              <a:buFont typeface="Arial" panose="020B0604020202020204" pitchFamily="34" charset="0"/>
              <a:buChar char="•"/>
            </a:pPr>
            <a:r>
              <a:rPr lang="en-IN" sz="1100" dirty="0"/>
              <a:t>You can download this document from the website for self-use only.</a:t>
            </a:r>
          </a:p>
          <a:p>
            <a:pPr marL="171450" lvl="0" indent="-171450">
              <a:buFont typeface="Arial" panose="020B0604020202020204" pitchFamily="34" charset="0"/>
              <a:buChar char="•"/>
            </a:pPr>
            <a:r>
              <a:rPr lang="en-IN" sz="1100" dirty="0"/>
              <a:t>Any copies of this document, in part or full, saved to disc or to any other storage medium may only be used for subsequent, self-viewing purposes or to print an individual extract or copy for non-commercial personal use only.</a:t>
            </a:r>
          </a:p>
          <a:p>
            <a:pPr marL="171450" lvl="0" indent="-171450">
              <a:buFont typeface="Arial" panose="020B0604020202020204" pitchFamily="34" charset="0"/>
              <a:buChar char="•"/>
            </a:pPr>
            <a:r>
              <a:rPr lang="en-IN" sz="1100" dirty="0"/>
              <a:t>Any further dissemination, distribution, reproduction, copying of the content of the document herein or the uploading thereof on other websites or use of content for any other commercial/unauthorized purposes in any way which could infringe the intellectual property rights of UpGrad or its contributors, is strictly prohibited.</a:t>
            </a:r>
          </a:p>
          <a:p>
            <a:pPr marL="171450" lvl="0" indent="-171450">
              <a:buFont typeface="Arial" panose="020B0604020202020204" pitchFamily="34" charset="0"/>
              <a:buChar char="•"/>
            </a:pPr>
            <a:r>
              <a:rPr lang="en-IN" sz="1100" dirty="0"/>
              <a:t>No graphics, images or photographs from any accompanying text in this document will be used separately for unauthorised purposes.</a:t>
            </a:r>
          </a:p>
          <a:p>
            <a:pPr marL="171450" lvl="0" indent="-171450">
              <a:buFont typeface="Arial" panose="020B0604020202020204" pitchFamily="34" charset="0"/>
              <a:buChar char="•"/>
            </a:pPr>
            <a:r>
              <a:rPr lang="en-IN" sz="1100" dirty="0"/>
              <a:t>No material in this document will be modified, adapted or altered in any way.</a:t>
            </a:r>
          </a:p>
          <a:p>
            <a:pPr marL="171450" lvl="0" indent="-171450">
              <a:buFont typeface="Arial" panose="020B0604020202020204" pitchFamily="34" charset="0"/>
              <a:buChar char="•"/>
            </a:pPr>
            <a:r>
              <a:rPr lang="en-IN" sz="1100" dirty="0"/>
              <a:t>No part of this document or UpGrad content may be reproduced or stored in any other web site or included in any public or private electronic retrieval system or service without UpGrad’s prior written permission.</a:t>
            </a:r>
          </a:p>
          <a:p>
            <a:pPr marL="171450" lvl="0" indent="-171450">
              <a:buFont typeface="Arial" panose="020B0604020202020204" pitchFamily="34" charset="0"/>
              <a:buChar char="•"/>
            </a:pPr>
            <a:r>
              <a:rPr lang="en-IN" sz="1100" dirty="0"/>
              <a:t>Any rights not expressly granted in these terms are reserved.</a:t>
            </a:r>
          </a:p>
        </p:txBody>
      </p:sp>
      <p:pic>
        <p:nvPicPr>
          <p:cNvPr id="824" name="Google Shape;824;p64"/>
          <p:cNvPicPr preferRelativeResize="0"/>
          <p:nvPr/>
        </p:nvPicPr>
        <p:blipFill rotWithShape="1">
          <a:blip r:embed="rId3">
            <a:alphaModFix/>
          </a:blip>
          <a:srcRect/>
          <a:stretch/>
        </p:blipFill>
        <p:spPr>
          <a:xfrm>
            <a:off x="7582370" y="0"/>
            <a:ext cx="1356541" cy="1577482"/>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62"/>
        <p:cNvGrpSpPr/>
        <p:nvPr/>
      </p:nvGrpSpPr>
      <p:grpSpPr>
        <a:xfrm>
          <a:off x="0" y="0"/>
          <a:ext cx="0" cy="0"/>
          <a:chOff x="0" y="0"/>
          <a:chExt cx="0" cy="0"/>
        </a:xfrm>
      </p:grpSpPr>
      <p:sp>
        <p:nvSpPr>
          <p:cNvPr id="663" name="Google Shape;663;p40"/>
          <p:cNvSpPr txBox="1">
            <a:spLocks noGrp="1"/>
          </p:cNvSpPr>
          <p:nvPr>
            <p:ph type="title"/>
          </p:nvPr>
        </p:nvSpPr>
        <p:spPr>
          <a:xfrm>
            <a:off x="316676" y="121975"/>
            <a:ext cx="7133100" cy="3825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2400"/>
              <a:buFont typeface="Proxima Nova"/>
              <a:buNone/>
            </a:pPr>
            <a:r>
              <a:rPr lang="en-IN"/>
              <a:t>Competitor Analysis</a:t>
            </a:r>
            <a:endParaRPr/>
          </a:p>
        </p:txBody>
      </p:sp>
      <p:sp>
        <p:nvSpPr>
          <p:cNvPr id="4" name="TextBox 3">
            <a:extLst>
              <a:ext uri="{FF2B5EF4-FFF2-40B4-BE49-F238E27FC236}">
                <a16:creationId xmlns:a16="http://schemas.microsoft.com/office/drawing/2014/main" id="{D2A99877-586D-C83A-64F1-BF5683A19DDD}"/>
              </a:ext>
            </a:extLst>
          </p:cNvPr>
          <p:cNvSpPr txBox="1"/>
          <p:nvPr/>
        </p:nvSpPr>
        <p:spPr>
          <a:xfrm>
            <a:off x="316676" y="1033592"/>
            <a:ext cx="3904804" cy="3472554"/>
          </a:xfrm>
          <a:prstGeom prst="rect">
            <a:avLst/>
          </a:prstGeom>
          <a:noFill/>
        </p:spPr>
        <p:txBody>
          <a:bodyPr wrap="square">
            <a:spAutoFit/>
          </a:bodyPr>
          <a:lstStyle/>
          <a:p>
            <a:pPr marL="285750" indent="-285750" rtl="0" fontAlgn="base">
              <a:lnSpc>
                <a:spcPct val="200000"/>
              </a:lnSpc>
              <a:spcBef>
                <a:spcPts val="0"/>
              </a:spcBef>
              <a:spcAft>
                <a:spcPts val="0"/>
              </a:spcAft>
              <a:buFont typeface="Wingdings" panose="05000000000000000000" pitchFamily="2" charset="2"/>
              <a:buChar char="Ø"/>
            </a:pPr>
            <a:r>
              <a:rPr lang="en-US" sz="1400" i="1" u="none" strike="noStrike" dirty="0">
                <a:solidFill>
                  <a:srgbClr val="000000"/>
                </a:solidFill>
                <a:latin typeface="Arial" panose="020B0604020202020204" pitchFamily="34" charset="0"/>
              </a:rPr>
              <a:t> </a:t>
            </a:r>
            <a:r>
              <a:rPr lang="en-US" sz="1400" b="0" i="1" u="none" strike="noStrike" dirty="0">
                <a:solidFill>
                  <a:srgbClr val="000000"/>
                </a:solidFill>
                <a:effectLst/>
                <a:latin typeface="Arial" panose="020B0604020202020204" pitchFamily="34" charset="0"/>
              </a:rPr>
              <a:t>Competitors Background</a:t>
            </a:r>
          </a:p>
          <a:p>
            <a:pPr marL="285750" indent="-285750" rtl="0" fontAlgn="base">
              <a:lnSpc>
                <a:spcPct val="200000"/>
              </a:lnSpc>
              <a:spcBef>
                <a:spcPts val="0"/>
              </a:spcBef>
              <a:spcAft>
                <a:spcPts val="0"/>
              </a:spcAft>
              <a:buFont typeface="Wingdings" panose="05000000000000000000" pitchFamily="2" charset="2"/>
              <a:buChar char="Ø"/>
            </a:pPr>
            <a:r>
              <a:rPr lang="en-US" sz="1400" b="0" i="1" u="none" strike="noStrike" dirty="0">
                <a:solidFill>
                  <a:srgbClr val="000000"/>
                </a:solidFill>
                <a:effectLst/>
                <a:latin typeface="Arial" panose="020B0604020202020204" pitchFamily="34" charset="0"/>
              </a:rPr>
              <a:t> SWOT Analysis</a:t>
            </a:r>
          </a:p>
          <a:p>
            <a:pPr marL="285750" indent="-285750" rtl="0" fontAlgn="base">
              <a:lnSpc>
                <a:spcPct val="200000"/>
              </a:lnSpc>
              <a:spcBef>
                <a:spcPts val="0"/>
              </a:spcBef>
              <a:spcAft>
                <a:spcPts val="0"/>
              </a:spcAft>
              <a:buFont typeface="Wingdings" panose="05000000000000000000" pitchFamily="2" charset="2"/>
              <a:buChar char="Ø"/>
            </a:pPr>
            <a:r>
              <a:rPr lang="en-US" sz="1400" b="0" i="1" u="none" strike="noStrike" dirty="0">
                <a:solidFill>
                  <a:srgbClr val="000000"/>
                </a:solidFill>
                <a:effectLst/>
                <a:latin typeface="Arial" panose="020B0604020202020204" pitchFamily="34" charset="0"/>
              </a:rPr>
              <a:t> Competitors Analysis &amp; Services</a:t>
            </a:r>
          </a:p>
          <a:p>
            <a:pPr marL="285750" indent="-285750" rtl="0" fontAlgn="base">
              <a:lnSpc>
                <a:spcPct val="200000"/>
              </a:lnSpc>
              <a:spcBef>
                <a:spcPts val="0"/>
              </a:spcBef>
              <a:spcAft>
                <a:spcPts val="0"/>
              </a:spcAft>
              <a:buFont typeface="Wingdings" panose="05000000000000000000" pitchFamily="2" charset="2"/>
              <a:buChar char="Ø"/>
            </a:pPr>
            <a:r>
              <a:rPr lang="en-US" sz="1400" b="0" i="1" u="none" strike="noStrike" dirty="0">
                <a:solidFill>
                  <a:srgbClr val="000000"/>
                </a:solidFill>
                <a:effectLst/>
                <a:latin typeface="Arial" panose="020B0604020202020204" pitchFamily="34" charset="0"/>
              </a:rPr>
              <a:t> Competitor App Downloads</a:t>
            </a:r>
          </a:p>
          <a:p>
            <a:pPr marL="285750" indent="-285750" rtl="0" fontAlgn="base">
              <a:lnSpc>
                <a:spcPct val="200000"/>
              </a:lnSpc>
              <a:spcBef>
                <a:spcPts val="0"/>
              </a:spcBef>
              <a:spcAft>
                <a:spcPts val="0"/>
              </a:spcAft>
              <a:buFont typeface="Wingdings" panose="05000000000000000000" pitchFamily="2" charset="2"/>
              <a:buChar char="Ø"/>
            </a:pPr>
            <a:r>
              <a:rPr lang="en-US" sz="1400" b="0" i="1" u="none" strike="noStrike" dirty="0">
                <a:solidFill>
                  <a:srgbClr val="000000"/>
                </a:solidFill>
                <a:effectLst/>
                <a:latin typeface="Arial" panose="020B0604020202020204" pitchFamily="34" charset="0"/>
              </a:rPr>
              <a:t> Competitors Comparisons</a:t>
            </a:r>
          </a:p>
          <a:p>
            <a:pPr marL="285750" indent="-285750" rtl="0" fontAlgn="base">
              <a:lnSpc>
                <a:spcPct val="200000"/>
              </a:lnSpc>
              <a:spcBef>
                <a:spcPts val="0"/>
              </a:spcBef>
              <a:spcAft>
                <a:spcPts val="0"/>
              </a:spcAft>
              <a:buFont typeface="Wingdings" panose="05000000000000000000" pitchFamily="2" charset="2"/>
              <a:buChar char="Ø"/>
            </a:pPr>
            <a:r>
              <a:rPr lang="en-US" sz="1400" b="0" i="1" u="none" strike="noStrike" dirty="0">
                <a:solidFill>
                  <a:srgbClr val="000000"/>
                </a:solidFill>
                <a:effectLst/>
                <a:latin typeface="Arial" panose="020B0604020202020204" pitchFamily="34" charset="0"/>
              </a:rPr>
              <a:t> Pain Points of Competitors Customer</a:t>
            </a:r>
          </a:p>
          <a:p>
            <a:pPr marL="285750" indent="-285750" rtl="0" fontAlgn="base">
              <a:lnSpc>
                <a:spcPct val="200000"/>
              </a:lnSpc>
              <a:spcBef>
                <a:spcPts val="0"/>
              </a:spcBef>
              <a:spcAft>
                <a:spcPts val="0"/>
              </a:spcAft>
              <a:buFont typeface="Wingdings" panose="05000000000000000000" pitchFamily="2" charset="2"/>
              <a:buChar char="Ø"/>
            </a:pPr>
            <a:r>
              <a:rPr lang="en-US" sz="1400" b="0" i="1" u="none" strike="noStrike" dirty="0">
                <a:solidFill>
                  <a:srgbClr val="000000"/>
                </a:solidFill>
                <a:effectLst/>
                <a:latin typeface="Arial" panose="020B0604020202020204" pitchFamily="34" charset="0"/>
              </a:rPr>
              <a:t> User Feedback of Competitors</a:t>
            </a:r>
          </a:p>
          <a:p>
            <a:pPr marL="285750" indent="-285750" rtl="0" fontAlgn="base">
              <a:lnSpc>
                <a:spcPct val="200000"/>
              </a:lnSpc>
              <a:spcBef>
                <a:spcPts val="0"/>
              </a:spcBef>
              <a:spcAft>
                <a:spcPts val="0"/>
              </a:spcAft>
              <a:buFont typeface="Wingdings" panose="05000000000000000000" pitchFamily="2" charset="2"/>
              <a:buChar char="Ø"/>
            </a:pPr>
            <a:r>
              <a:rPr lang="en-US" sz="1400" b="0" i="1" u="none" strike="noStrike" dirty="0">
                <a:solidFill>
                  <a:srgbClr val="000000"/>
                </a:solidFill>
                <a:effectLst/>
                <a:latin typeface="Arial" panose="020B0604020202020204" pitchFamily="34" charset="0"/>
              </a:rPr>
              <a:t> Future Initiatives of Competitors</a:t>
            </a:r>
          </a:p>
        </p:txBody>
      </p:sp>
      <p:pic>
        <p:nvPicPr>
          <p:cNvPr id="1028" name="Picture 4">
            <a:extLst>
              <a:ext uri="{FF2B5EF4-FFF2-40B4-BE49-F238E27FC236}">
                <a16:creationId xmlns:a16="http://schemas.microsoft.com/office/drawing/2014/main" id="{80997EA8-BFAD-A03D-C0FC-27915907482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210" t="12853" r="3803" b="18175"/>
          <a:stretch/>
        </p:blipFill>
        <p:spPr bwMode="auto">
          <a:xfrm>
            <a:off x="4282440" y="1249679"/>
            <a:ext cx="4187190" cy="304038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75"/>
        <p:cNvGrpSpPr/>
        <p:nvPr/>
      </p:nvGrpSpPr>
      <p:grpSpPr>
        <a:xfrm>
          <a:off x="0" y="0"/>
          <a:ext cx="0" cy="0"/>
          <a:chOff x="0" y="0"/>
          <a:chExt cx="0" cy="0"/>
        </a:xfrm>
      </p:grpSpPr>
      <p:sp>
        <p:nvSpPr>
          <p:cNvPr id="676" name="Google Shape;676;p42"/>
          <p:cNvSpPr txBox="1">
            <a:spLocks noGrp="1"/>
          </p:cNvSpPr>
          <p:nvPr>
            <p:ph type="title"/>
          </p:nvPr>
        </p:nvSpPr>
        <p:spPr>
          <a:xfrm>
            <a:off x="316676" y="121975"/>
            <a:ext cx="7239000" cy="3825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1100"/>
              <a:buFont typeface="Arial"/>
              <a:buNone/>
            </a:pPr>
            <a:r>
              <a:rPr lang="en-IN" dirty="0"/>
              <a:t>Competitors Background</a:t>
            </a:r>
          </a:p>
        </p:txBody>
      </p:sp>
      <p:graphicFrame>
        <p:nvGraphicFramePr>
          <p:cNvPr id="2" name="Table 1">
            <a:extLst>
              <a:ext uri="{FF2B5EF4-FFF2-40B4-BE49-F238E27FC236}">
                <a16:creationId xmlns:a16="http://schemas.microsoft.com/office/drawing/2014/main" id="{611F05F9-879F-27B0-B819-1A48655AB46F}"/>
              </a:ext>
            </a:extLst>
          </p:cNvPr>
          <p:cNvGraphicFramePr>
            <a:graphicFrameLocks noGrp="1"/>
          </p:cNvGraphicFramePr>
          <p:nvPr>
            <p:extLst>
              <p:ext uri="{D42A27DB-BD31-4B8C-83A1-F6EECF244321}">
                <p14:modId xmlns:p14="http://schemas.microsoft.com/office/powerpoint/2010/main" val="2370153679"/>
              </p:ext>
            </p:extLst>
          </p:nvPr>
        </p:nvGraphicFramePr>
        <p:xfrm>
          <a:off x="220980" y="899161"/>
          <a:ext cx="8595359" cy="3984051"/>
        </p:xfrm>
        <a:graphic>
          <a:graphicData uri="http://schemas.openxmlformats.org/drawingml/2006/table">
            <a:tbl>
              <a:tblPr/>
              <a:tblGrid>
                <a:gridCol w="1928513">
                  <a:extLst>
                    <a:ext uri="{9D8B030D-6E8A-4147-A177-3AD203B41FA5}">
                      <a16:colId xmlns:a16="http://schemas.microsoft.com/office/drawing/2014/main" val="1511119605"/>
                    </a:ext>
                  </a:extLst>
                </a:gridCol>
                <a:gridCol w="3184507">
                  <a:extLst>
                    <a:ext uri="{9D8B030D-6E8A-4147-A177-3AD203B41FA5}">
                      <a16:colId xmlns:a16="http://schemas.microsoft.com/office/drawing/2014/main" val="2428832811"/>
                    </a:ext>
                  </a:extLst>
                </a:gridCol>
                <a:gridCol w="3482339">
                  <a:extLst>
                    <a:ext uri="{9D8B030D-6E8A-4147-A177-3AD203B41FA5}">
                      <a16:colId xmlns:a16="http://schemas.microsoft.com/office/drawing/2014/main" val="3871995761"/>
                    </a:ext>
                  </a:extLst>
                </a:gridCol>
              </a:tblGrid>
              <a:tr h="332449">
                <a:tc>
                  <a:txBody>
                    <a:bodyPr/>
                    <a:lstStyle/>
                    <a:p>
                      <a:pPr algn="ctr" rtl="0" fontAlgn="t">
                        <a:spcBef>
                          <a:spcPts val="0"/>
                        </a:spcBef>
                        <a:spcAft>
                          <a:spcPts val="0"/>
                        </a:spcAft>
                      </a:pPr>
                      <a:r>
                        <a:rPr lang="en-IN" sz="1200" b="1" i="0" u="none" strike="noStrike" dirty="0">
                          <a:solidFill>
                            <a:srgbClr val="000000"/>
                          </a:solidFill>
                          <a:effectLst/>
                          <a:latin typeface="Arial" panose="020B0604020202020204" pitchFamily="34" charset="0"/>
                        </a:rPr>
                        <a:t>Company Overview</a:t>
                      </a:r>
                      <a:endParaRPr lang="en-IN" sz="2000" dirty="0">
                        <a:effectLst/>
                      </a:endParaRPr>
                    </a:p>
                  </a:txBody>
                  <a:tcPr marL="46041" marR="46041" marT="46041" marB="46041">
                    <a:lnL w="10157" cap="flat" cmpd="sng" algn="ctr">
                      <a:solidFill>
                        <a:srgbClr val="000000"/>
                      </a:solidFill>
                      <a:prstDash val="solid"/>
                      <a:round/>
                      <a:headEnd type="none" w="med" len="med"/>
                      <a:tailEnd type="none" w="med" len="med"/>
                    </a:lnL>
                    <a:lnR w="10157" cap="flat" cmpd="sng" algn="ctr">
                      <a:solidFill>
                        <a:srgbClr val="000000"/>
                      </a:solidFill>
                      <a:prstDash val="solid"/>
                      <a:round/>
                      <a:headEnd type="none" w="med" len="med"/>
                      <a:tailEnd type="none" w="med" len="med"/>
                    </a:lnR>
                    <a:lnT w="10157" cap="flat" cmpd="sng" algn="ctr">
                      <a:solidFill>
                        <a:srgbClr val="000000"/>
                      </a:solidFill>
                      <a:prstDash val="solid"/>
                      <a:round/>
                      <a:headEnd type="none" w="med" len="med"/>
                      <a:tailEnd type="none" w="med" len="med"/>
                    </a:lnT>
                    <a:lnB w="10157"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IN" sz="1200" b="1" i="0" u="none" strike="noStrike" dirty="0" err="1">
                          <a:solidFill>
                            <a:srgbClr val="FF0000"/>
                          </a:solidFill>
                          <a:effectLst/>
                          <a:latin typeface="Arial" panose="020B0604020202020204" pitchFamily="34" charset="0"/>
                        </a:rPr>
                        <a:t>Swiggy</a:t>
                      </a:r>
                      <a:r>
                        <a:rPr lang="en-IN" sz="1200" b="1" i="0" u="none" strike="noStrike" dirty="0">
                          <a:solidFill>
                            <a:srgbClr val="FF0000"/>
                          </a:solidFill>
                          <a:effectLst/>
                          <a:latin typeface="Arial" panose="020B0604020202020204" pitchFamily="34" charset="0"/>
                        </a:rPr>
                        <a:t> (DC1)</a:t>
                      </a:r>
                      <a:endParaRPr lang="en-IN" sz="2000" dirty="0">
                        <a:solidFill>
                          <a:srgbClr val="FF0000"/>
                        </a:solidFill>
                        <a:effectLst/>
                      </a:endParaRPr>
                    </a:p>
                  </a:txBody>
                  <a:tcPr marL="46041" marR="46041" marT="46041" marB="46041">
                    <a:lnL w="10157" cap="flat" cmpd="sng" algn="ctr">
                      <a:solidFill>
                        <a:srgbClr val="000000"/>
                      </a:solidFill>
                      <a:prstDash val="solid"/>
                      <a:round/>
                      <a:headEnd type="none" w="med" len="med"/>
                      <a:tailEnd type="none" w="med" len="med"/>
                    </a:lnL>
                    <a:lnR w="10157" cap="flat" cmpd="sng" algn="ctr">
                      <a:solidFill>
                        <a:srgbClr val="000000"/>
                      </a:solidFill>
                      <a:prstDash val="solid"/>
                      <a:round/>
                      <a:headEnd type="none" w="med" len="med"/>
                      <a:tailEnd type="none" w="med" len="med"/>
                    </a:lnR>
                    <a:lnT w="10157" cap="flat" cmpd="sng" algn="ctr">
                      <a:solidFill>
                        <a:srgbClr val="000000"/>
                      </a:solidFill>
                      <a:prstDash val="solid"/>
                      <a:round/>
                      <a:headEnd type="none" w="med" len="med"/>
                      <a:tailEnd type="none" w="med" len="med"/>
                    </a:lnT>
                    <a:lnB w="10157"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IN" sz="1200" b="1" i="0" u="none" strike="noStrike" dirty="0">
                          <a:solidFill>
                            <a:srgbClr val="FF0000"/>
                          </a:solidFill>
                          <a:effectLst/>
                          <a:latin typeface="Arial" panose="020B0604020202020204" pitchFamily="34" charset="0"/>
                        </a:rPr>
                        <a:t>Zomato (DC2)</a:t>
                      </a:r>
                      <a:endParaRPr lang="en-IN" sz="2000" dirty="0">
                        <a:solidFill>
                          <a:srgbClr val="FF0000"/>
                        </a:solidFill>
                        <a:effectLst/>
                      </a:endParaRPr>
                    </a:p>
                  </a:txBody>
                  <a:tcPr marL="46041" marR="46041" marT="46041" marB="46041">
                    <a:lnL w="10157" cap="flat" cmpd="sng" algn="ctr">
                      <a:solidFill>
                        <a:srgbClr val="000000"/>
                      </a:solidFill>
                      <a:prstDash val="solid"/>
                      <a:round/>
                      <a:headEnd type="none" w="med" len="med"/>
                      <a:tailEnd type="none" w="med" len="med"/>
                    </a:lnL>
                    <a:lnR w="10157" cap="flat" cmpd="sng" algn="ctr">
                      <a:solidFill>
                        <a:srgbClr val="000000"/>
                      </a:solidFill>
                      <a:prstDash val="solid"/>
                      <a:round/>
                      <a:headEnd type="none" w="med" len="med"/>
                      <a:tailEnd type="none" w="med" len="med"/>
                    </a:lnR>
                    <a:lnT w="10157" cap="flat" cmpd="sng" algn="ctr">
                      <a:solidFill>
                        <a:srgbClr val="000000"/>
                      </a:solidFill>
                      <a:prstDash val="solid"/>
                      <a:round/>
                      <a:headEnd type="none" w="med" len="med"/>
                      <a:tailEnd type="none" w="med" len="med"/>
                    </a:lnT>
                    <a:lnB w="10157"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21453907"/>
                  </a:ext>
                </a:extLst>
              </a:tr>
              <a:tr h="299204">
                <a:tc>
                  <a:txBody>
                    <a:bodyPr/>
                    <a:lstStyle/>
                    <a:p>
                      <a:pPr algn="ctr" rtl="0" fontAlgn="t">
                        <a:spcBef>
                          <a:spcPts val="0"/>
                        </a:spcBef>
                        <a:spcAft>
                          <a:spcPts val="0"/>
                        </a:spcAft>
                      </a:pPr>
                      <a:r>
                        <a:rPr lang="en-IN" sz="1200" b="1" i="0" u="none" strike="noStrike" dirty="0">
                          <a:solidFill>
                            <a:srgbClr val="000000"/>
                          </a:solidFill>
                          <a:effectLst/>
                          <a:latin typeface="Arial" panose="020B0604020202020204" pitchFamily="34" charset="0"/>
                        </a:rPr>
                        <a:t>Founded</a:t>
                      </a:r>
                      <a:endParaRPr lang="en-IN" sz="2000" dirty="0">
                        <a:effectLst/>
                      </a:endParaRPr>
                    </a:p>
                  </a:txBody>
                  <a:tcPr marL="46041" marR="46041" marT="46041" marB="46041">
                    <a:lnL w="10157" cap="flat" cmpd="sng" algn="ctr">
                      <a:solidFill>
                        <a:srgbClr val="000000"/>
                      </a:solidFill>
                      <a:prstDash val="solid"/>
                      <a:round/>
                      <a:headEnd type="none" w="med" len="med"/>
                      <a:tailEnd type="none" w="med" len="med"/>
                    </a:lnL>
                    <a:lnR w="10157" cap="flat" cmpd="sng" algn="ctr">
                      <a:solidFill>
                        <a:srgbClr val="000000"/>
                      </a:solidFill>
                      <a:prstDash val="solid"/>
                      <a:round/>
                      <a:headEnd type="none" w="med" len="med"/>
                      <a:tailEnd type="none" w="med" len="med"/>
                    </a:lnR>
                    <a:lnT w="10157" cap="flat" cmpd="sng" algn="ctr">
                      <a:solidFill>
                        <a:srgbClr val="000000"/>
                      </a:solidFill>
                      <a:prstDash val="solid"/>
                      <a:round/>
                      <a:headEnd type="none" w="med" len="med"/>
                      <a:tailEnd type="none" w="med" len="med"/>
                    </a:lnT>
                    <a:lnB w="10157"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IN" sz="1200" b="0" i="0" u="none" strike="noStrike">
                          <a:solidFill>
                            <a:srgbClr val="000000"/>
                          </a:solidFill>
                          <a:effectLst/>
                          <a:latin typeface="Arial" panose="020B0604020202020204" pitchFamily="34" charset="0"/>
                        </a:rPr>
                        <a:t>2014</a:t>
                      </a:r>
                      <a:endParaRPr lang="en-IN" sz="2000">
                        <a:effectLst/>
                      </a:endParaRPr>
                    </a:p>
                  </a:txBody>
                  <a:tcPr marL="46041" marR="46041" marT="46041" marB="46041">
                    <a:lnL w="10157" cap="flat" cmpd="sng" algn="ctr">
                      <a:solidFill>
                        <a:srgbClr val="000000"/>
                      </a:solidFill>
                      <a:prstDash val="solid"/>
                      <a:round/>
                      <a:headEnd type="none" w="med" len="med"/>
                      <a:tailEnd type="none" w="med" len="med"/>
                    </a:lnL>
                    <a:lnR w="10157" cap="flat" cmpd="sng" algn="ctr">
                      <a:solidFill>
                        <a:srgbClr val="000000"/>
                      </a:solidFill>
                      <a:prstDash val="solid"/>
                      <a:round/>
                      <a:headEnd type="none" w="med" len="med"/>
                      <a:tailEnd type="none" w="med" len="med"/>
                    </a:lnR>
                    <a:lnT w="10157" cap="flat" cmpd="sng" algn="ctr">
                      <a:solidFill>
                        <a:srgbClr val="000000"/>
                      </a:solidFill>
                      <a:prstDash val="solid"/>
                      <a:round/>
                      <a:headEnd type="none" w="med" len="med"/>
                      <a:tailEnd type="none" w="med" len="med"/>
                    </a:lnT>
                    <a:lnB w="10157"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IN" sz="1200" b="0" i="0" u="none" strike="noStrike">
                          <a:solidFill>
                            <a:srgbClr val="000000"/>
                          </a:solidFill>
                          <a:effectLst/>
                          <a:latin typeface="Arial" panose="020B0604020202020204" pitchFamily="34" charset="0"/>
                        </a:rPr>
                        <a:t>2008</a:t>
                      </a:r>
                      <a:endParaRPr lang="en-IN" sz="2000">
                        <a:effectLst/>
                      </a:endParaRPr>
                    </a:p>
                  </a:txBody>
                  <a:tcPr marL="46041" marR="46041" marT="46041" marB="46041">
                    <a:lnL w="10157" cap="flat" cmpd="sng" algn="ctr">
                      <a:solidFill>
                        <a:srgbClr val="000000"/>
                      </a:solidFill>
                      <a:prstDash val="solid"/>
                      <a:round/>
                      <a:headEnd type="none" w="med" len="med"/>
                      <a:tailEnd type="none" w="med" len="med"/>
                    </a:lnL>
                    <a:lnR w="10157" cap="flat" cmpd="sng" algn="ctr">
                      <a:solidFill>
                        <a:srgbClr val="000000"/>
                      </a:solidFill>
                      <a:prstDash val="solid"/>
                      <a:round/>
                      <a:headEnd type="none" w="med" len="med"/>
                      <a:tailEnd type="none" w="med" len="med"/>
                    </a:lnR>
                    <a:lnT w="10157" cap="flat" cmpd="sng" algn="ctr">
                      <a:solidFill>
                        <a:srgbClr val="000000"/>
                      </a:solidFill>
                      <a:prstDash val="solid"/>
                      <a:round/>
                      <a:headEnd type="none" w="med" len="med"/>
                      <a:tailEnd type="none" w="med" len="med"/>
                    </a:lnT>
                    <a:lnB w="10157"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28198129"/>
                  </a:ext>
                </a:extLst>
              </a:tr>
              <a:tr h="526586">
                <a:tc>
                  <a:txBody>
                    <a:bodyPr/>
                    <a:lstStyle/>
                    <a:p>
                      <a:pPr algn="ctr" rtl="0" fontAlgn="t">
                        <a:spcBef>
                          <a:spcPts val="0"/>
                        </a:spcBef>
                        <a:spcAft>
                          <a:spcPts val="0"/>
                        </a:spcAft>
                      </a:pPr>
                      <a:r>
                        <a:rPr lang="en-IN" sz="1200" b="1" i="0" u="none" strike="noStrike" dirty="0">
                          <a:solidFill>
                            <a:srgbClr val="000000"/>
                          </a:solidFill>
                          <a:effectLst/>
                          <a:latin typeface="Arial" panose="020B0604020202020204" pitchFamily="34" charset="0"/>
                        </a:rPr>
                        <a:t>Founder</a:t>
                      </a:r>
                      <a:endParaRPr lang="en-IN" sz="2000" dirty="0">
                        <a:effectLst/>
                      </a:endParaRPr>
                    </a:p>
                  </a:txBody>
                  <a:tcPr marL="46041" marR="46041" marT="46041" marB="46041">
                    <a:lnL w="10157" cap="flat" cmpd="sng" algn="ctr">
                      <a:solidFill>
                        <a:srgbClr val="000000"/>
                      </a:solidFill>
                      <a:prstDash val="solid"/>
                      <a:round/>
                      <a:headEnd type="none" w="med" len="med"/>
                      <a:tailEnd type="none" w="med" len="med"/>
                    </a:lnL>
                    <a:lnR w="10157" cap="flat" cmpd="sng" algn="ctr">
                      <a:solidFill>
                        <a:srgbClr val="000000"/>
                      </a:solidFill>
                      <a:prstDash val="solid"/>
                      <a:round/>
                      <a:headEnd type="none" w="med" len="med"/>
                      <a:tailEnd type="none" w="med" len="med"/>
                    </a:lnR>
                    <a:lnT w="10157" cap="flat" cmpd="sng" algn="ctr">
                      <a:solidFill>
                        <a:srgbClr val="000000"/>
                      </a:solidFill>
                      <a:prstDash val="solid"/>
                      <a:round/>
                      <a:headEnd type="none" w="med" len="med"/>
                      <a:tailEnd type="none" w="med" len="med"/>
                    </a:lnT>
                    <a:lnB w="10157"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IN" sz="1200" b="0" i="0" u="none" strike="noStrike" dirty="0">
                          <a:solidFill>
                            <a:srgbClr val="000000"/>
                          </a:solidFill>
                          <a:effectLst/>
                          <a:latin typeface="Arial" panose="020B0604020202020204" pitchFamily="34" charset="0"/>
                        </a:rPr>
                        <a:t>Nandan Reddy,</a:t>
                      </a:r>
                    </a:p>
                    <a:p>
                      <a:pPr algn="ctr" rtl="0" fontAlgn="t">
                        <a:spcBef>
                          <a:spcPts val="0"/>
                        </a:spcBef>
                        <a:spcAft>
                          <a:spcPts val="0"/>
                        </a:spcAft>
                      </a:pPr>
                      <a:r>
                        <a:rPr lang="en-IN" sz="1200" b="0" i="0" u="none" strike="noStrike" dirty="0">
                          <a:solidFill>
                            <a:srgbClr val="000000"/>
                          </a:solidFill>
                          <a:effectLst/>
                          <a:latin typeface="Arial" panose="020B0604020202020204" pitchFamily="34" charset="0"/>
                        </a:rPr>
                        <a:t>Rahul </a:t>
                      </a:r>
                      <a:r>
                        <a:rPr lang="en-IN" sz="1200" b="0" i="0" u="none" strike="noStrike" dirty="0" err="1">
                          <a:solidFill>
                            <a:srgbClr val="000000"/>
                          </a:solidFill>
                          <a:effectLst/>
                          <a:latin typeface="Arial" panose="020B0604020202020204" pitchFamily="34" charset="0"/>
                        </a:rPr>
                        <a:t>Jamini</a:t>
                      </a:r>
                      <a:r>
                        <a:rPr lang="en-IN" sz="1200" b="0" i="0" u="none" strike="noStrike" dirty="0">
                          <a:solidFill>
                            <a:srgbClr val="000000"/>
                          </a:solidFill>
                          <a:effectLst/>
                          <a:latin typeface="Arial" panose="020B0604020202020204" pitchFamily="34" charset="0"/>
                        </a:rPr>
                        <a:t> </a:t>
                      </a:r>
                      <a:endParaRPr lang="en-IN" sz="2000" dirty="0">
                        <a:effectLst/>
                      </a:endParaRPr>
                    </a:p>
                  </a:txBody>
                  <a:tcPr marL="46041" marR="46041" marT="46041" marB="46041">
                    <a:lnL w="10157" cap="flat" cmpd="sng" algn="ctr">
                      <a:solidFill>
                        <a:srgbClr val="000000"/>
                      </a:solidFill>
                      <a:prstDash val="solid"/>
                      <a:round/>
                      <a:headEnd type="none" w="med" len="med"/>
                      <a:tailEnd type="none" w="med" len="med"/>
                    </a:lnL>
                    <a:lnR w="10157" cap="flat" cmpd="sng" algn="ctr">
                      <a:solidFill>
                        <a:srgbClr val="000000"/>
                      </a:solidFill>
                      <a:prstDash val="solid"/>
                      <a:round/>
                      <a:headEnd type="none" w="med" len="med"/>
                      <a:tailEnd type="none" w="med" len="med"/>
                    </a:lnR>
                    <a:lnT w="10157" cap="flat" cmpd="sng" algn="ctr">
                      <a:solidFill>
                        <a:srgbClr val="000000"/>
                      </a:solidFill>
                      <a:prstDash val="solid"/>
                      <a:round/>
                      <a:headEnd type="none" w="med" len="med"/>
                      <a:tailEnd type="none" w="med" len="med"/>
                    </a:lnT>
                    <a:lnB w="10157"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IN" sz="1200" b="0" i="0" u="none" strike="noStrike" dirty="0" err="1">
                          <a:solidFill>
                            <a:srgbClr val="000000"/>
                          </a:solidFill>
                          <a:effectLst/>
                          <a:latin typeface="Arial" panose="020B0604020202020204" pitchFamily="34" charset="0"/>
                        </a:rPr>
                        <a:t>Deepinder</a:t>
                      </a:r>
                      <a:r>
                        <a:rPr lang="en-IN" sz="1200" b="0" i="0" u="none" strike="noStrike" dirty="0">
                          <a:solidFill>
                            <a:srgbClr val="000000"/>
                          </a:solidFill>
                          <a:effectLst/>
                          <a:latin typeface="Arial" panose="020B0604020202020204" pitchFamily="34" charset="0"/>
                        </a:rPr>
                        <a:t> Goyal, </a:t>
                      </a:r>
                    </a:p>
                    <a:p>
                      <a:pPr algn="ctr" rtl="0" fontAlgn="t">
                        <a:spcBef>
                          <a:spcPts val="0"/>
                        </a:spcBef>
                        <a:spcAft>
                          <a:spcPts val="0"/>
                        </a:spcAft>
                      </a:pPr>
                      <a:r>
                        <a:rPr lang="en-IN" sz="1200" b="0" i="0" u="none" strike="noStrike" dirty="0">
                          <a:solidFill>
                            <a:srgbClr val="000000"/>
                          </a:solidFill>
                          <a:effectLst/>
                          <a:latin typeface="Arial" panose="020B0604020202020204" pitchFamily="34" charset="0"/>
                        </a:rPr>
                        <a:t>Pankaj </a:t>
                      </a:r>
                      <a:r>
                        <a:rPr lang="en-IN" sz="1200" b="0" i="0" u="none" strike="noStrike" dirty="0" err="1">
                          <a:solidFill>
                            <a:srgbClr val="000000"/>
                          </a:solidFill>
                          <a:effectLst/>
                          <a:latin typeface="Arial" panose="020B0604020202020204" pitchFamily="34" charset="0"/>
                        </a:rPr>
                        <a:t>Chaddah</a:t>
                      </a:r>
                      <a:r>
                        <a:rPr lang="en-IN" sz="1200" b="0" i="0" u="none" strike="noStrike" dirty="0">
                          <a:solidFill>
                            <a:srgbClr val="000000"/>
                          </a:solidFill>
                          <a:effectLst/>
                          <a:latin typeface="Arial" panose="020B0604020202020204" pitchFamily="34" charset="0"/>
                        </a:rPr>
                        <a:t>   </a:t>
                      </a:r>
                      <a:endParaRPr lang="en-IN" sz="2000" dirty="0">
                        <a:effectLst/>
                      </a:endParaRPr>
                    </a:p>
                  </a:txBody>
                  <a:tcPr marL="46041" marR="46041" marT="46041" marB="46041">
                    <a:lnL w="10157" cap="flat" cmpd="sng" algn="ctr">
                      <a:solidFill>
                        <a:srgbClr val="000000"/>
                      </a:solidFill>
                      <a:prstDash val="solid"/>
                      <a:round/>
                      <a:headEnd type="none" w="med" len="med"/>
                      <a:tailEnd type="none" w="med" len="med"/>
                    </a:lnL>
                    <a:lnR w="10157" cap="flat" cmpd="sng" algn="ctr">
                      <a:solidFill>
                        <a:srgbClr val="000000"/>
                      </a:solidFill>
                      <a:prstDash val="solid"/>
                      <a:round/>
                      <a:headEnd type="none" w="med" len="med"/>
                      <a:tailEnd type="none" w="med" len="med"/>
                    </a:lnR>
                    <a:lnT w="10157" cap="flat" cmpd="sng" algn="ctr">
                      <a:solidFill>
                        <a:srgbClr val="000000"/>
                      </a:solidFill>
                      <a:prstDash val="solid"/>
                      <a:round/>
                      <a:headEnd type="none" w="med" len="med"/>
                      <a:tailEnd type="none" w="med" len="med"/>
                    </a:lnT>
                    <a:lnB w="10157"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31213994"/>
                  </a:ext>
                </a:extLst>
              </a:tr>
              <a:tr h="299204">
                <a:tc>
                  <a:txBody>
                    <a:bodyPr/>
                    <a:lstStyle/>
                    <a:p>
                      <a:pPr algn="ctr" rtl="0" fontAlgn="t">
                        <a:spcBef>
                          <a:spcPts val="0"/>
                        </a:spcBef>
                        <a:spcAft>
                          <a:spcPts val="0"/>
                        </a:spcAft>
                      </a:pPr>
                      <a:r>
                        <a:rPr lang="en-IN" sz="1200" b="1" i="0" u="none" strike="noStrike" dirty="0">
                          <a:solidFill>
                            <a:srgbClr val="000000"/>
                          </a:solidFill>
                          <a:effectLst/>
                          <a:latin typeface="Arial" panose="020B0604020202020204" pitchFamily="34" charset="0"/>
                        </a:rPr>
                        <a:t>Head Quarters</a:t>
                      </a:r>
                      <a:endParaRPr lang="en-IN" sz="2000" dirty="0">
                        <a:effectLst/>
                      </a:endParaRPr>
                    </a:p>
                  </a:txBody>
                  <a:tcPr marL="46041" marR="46041" marT="46041" marB="46041">
                    <a:lnL w="10157" cap="flat" cmpd="sng" algn="ctr">
                      <a:solidFill>
                        <a:srgbClr val="000000"/>
                      </a:solidFill>
                      <a:prstDash val="solid"/>
                      <a:round/>
                      <a:headEnd type="none" w="med" len="med"/>
                      <a:tailEnd type="none" w="med" len="med"/>
                    </a:lnL>
                    <a:lnR w="10157" cap="flat" cmpd="sng" algn="ctr">
                      <a:solidFill>
                        <a:srgbClr val="000000"/>
                      </a:solidFill>
                      <a:prstDash val="solid"/>
                      <a:round/>
                      <a:headEnd type="none" w="med" len="med"/>
                      <a:tailEnd type="none" w="med" len="med"/>
                    </a:lnR>
                    <a:lnT w="10157" cap="flat" cmpd="sng" algn="ctr">
                      <a:solidFill>
                        <a:srgbClr val="000000"/>
                      </a:solidFill>
                      <a:prstDash val="solid"/>
                      <a:round/>
                      <a:headEnd type="none" w="med" len="med"/>
                      <a:tailEnd type="none" w="med" len="med"/>
                    </a:lnT>
                    <a:lnB w="10157"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IN" sz="1200" b="0" i="0" u="none" strike="noStrike">
                          <a:solidFill>
                            <a:srgbClr val="000000"/>
                          </a:solidFill>
                          <a:effectLst/>
                          <a:latin typeface="Arial" panose="020B0604020202020204" pitchFamily="34" charset="0"/>
                        </a:rPr>
                        <a:t>Bangalore</a:t>
                      </a:r>
                      <a:endParaRPr lang="en-IN" sz="2000">
                        <a:effectLst/>
                      </a:endParaRPr>
                    </a:p>
                  </a:txBody>
                  <a:tcPr marL="46041" marR="46041" marT="46041" marB="46041">
                    <a:lnL w="10157" cap="flat" cmpd="sng" algn="ctr">
                      <a:solidFill>
                        <a:srgbClr val="000000"/>
                      </a:solidFill>
                      <a:prstDash val="solid"/>
                      <a:round/>
                      <a:headEnd type="none" w="med" len="med"/>
                      <a:tailEnd type="none" w="med" len="med"/>
                    </a:lnL>
                    <a:lnR w="10157" cap="flat" cmpd="sng" algn="ctr">
                      <a:solidFill>
                        <a:srgbClr val="000000"/>
                      </a:solidFill>
                      <a:prstDash val="solid"/>
                      <a:round/>
                      <a:headEnd type="none" w="med" len="med"/>
                      <a:tailEnd type="none" w="med" len="med"/>
                    </a:lnR>
                    <a:lnT w="10157" cap="flat" cmpd="sng" algn="ctr">
                      <a:solidFill>
                        <a:srgbClr val="000000"/>
                      </a:solidFill>
                      <a:prstDash val="solid"/>
                      <a:round/>
                      <a:headEnd type="none" w="med" len="med"/>
                      <a:tailEnd type="none" w="med" len="med"/>
                    </a:lnT>
                    <a:lnB w="10157"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IN" sz="1200" b="0" i="0" u="none" strike="noStrike" dirty="0">
                          <a:solidFill>
                            <a:srgbClr val="000000"/>
                          </a:solidFill>
                          <a:effectLst/>
                          <a:latin typeface="Arial" panose="020B0604020202020204" pitchFamily="34" charset="0"/>
                        </a:rPr>
                        <a:t>Gurugram</a:t>
                      </a:r>
                      <a:endParaRPr lang="en-IN" sz="2000" dirty="0">
                        <a:effectLst/>
                      </a:endParaRPr>
                    </a:p>
                  </a:txBody>
                  <a:tcPr marL="46041" marR="46041" marT="46041" marB="46041">
                    <a:lnL w="10157" cap="flat" cmpd="sng" algn="ctr">
                      <a:solidFill>
                        <a:srgbClr val="000000"/>
                      </a:solidFill>
                      <a:prstDash val="solid"/>
                      <a:round/>
                      <a:headEnd type="none" w="med" len="med"/>
                      <a:tailEnd type="none" w="med" len="med"/>
                    </a:lnL>
                    <a:lnR w="10157" cap="flat" cmpd="sng" algn="ctr">
                      <a:solidFill>
                        <a:srgbClr val="000000"/>
                      </a:solidFill>
                      <a:prstDash val="solid"/>
                      <a:round/>
                      <a:headEnd type="none" w="med" len="med"/>
                      <a:tailEnd type="none" w="med" len="med"/>
                    </a:lnR>
                    <a:lnT w="10157" cap="flat" cmpd="sng" algn="ctr">
                      <a:solidFill>
                        <a:srgbClr val="000000"/>
                      </a:solidFill>
                      <a:prstDash val="solid"/>
                      <a:round/>
                      <a:headEnd type="none" w="med" len="med"/>
                      <a:tailEnd type="none" w="med" len="med"/>
                    </a:lnT>
                    <a:lnB w="10157"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66478183"/>
                  </a:ext>
                </a:extLst>
              </a:tr>
              <a:tr h="299204">
                <a:tc>
                  <a:txBody>
                    <a:bodyPr/>
                    <a:lstStyle/>
                    <a:p>
                      <a:pPr algn="ctr" rtl="0" fontAlgn="t">
                        <a:spcBef>
                          <a:spcPts val="0"/>
                        </a:spcBef>
                        <a:spcAft>
                          <a:spcPts val="0"/>
                        </a:spcAft>
                      </a:pPr>
                      <a:r>
                        <a:rPr lang="en-IN" sz="1200" b="1" i="0" u="none" strike="noStrike">
                          <a:solidFill>
                            <a:srgbClr val="000000"/>
                          </a:solidFill>
                          <a:effectLst/>
                          <a:latin typeface="Arial" panose="020B0604020202020204" pitchFamily="34" charset="0"/>
                        </a:rPr>
                        <a:t>No.of Employees</a:t>
                      </a:r>
                      <a:endParaRPr lang="en-IN" sz="2000">
                        <a:effectLst/>
                      </a:endParaRPr>
                    </a:p>
                  </a:txBody>
                  <a:tcPr marL="46041" marR="46041" marT="46041" marB="46041">
                    <a:lnL w="10157" cap="flat" cmpd="sng" algn="ctr">
                      <a:solidFill>
                        <a:srgbClr val="000000"/>
                      </a:solidFill>
                      <a:prstDash val="solid"/>
                      <a:round/>
                      <a:headEnd type="none" w="med" len="med"/>
                      <a:tailEnd type="none" w="med" len="med"/>
                    </a:lnL>
                    <a:lnR w="10157" cap="flat" cmpd="sng" algn="ctr">
                      <a:solidFill>
                        <a:srgbClr val="000000"/>
                      </a:solidFill>
                      <a:prstDash val="solid"/>
                      <a:round/>
                      <a:headEnd type="none" w="med" len="med"/>
                      <a:tailEnd type="none" w="med" len="med"/>
                    </a:lnR>
                    <a:lnT w="10157" cap="flat" cmpd="sng" algn="ctr">
                      <a:solidFill>
                        <a:srgbClr val="000000"/>
                      </a:solidFill>
                      <a:prstDash val="solid"/>
                      <a:round/>
                      <a:headEnd type="none" w="med" len="med"/>
                      <a:tailEnd type="none" w="med" len="med"/>
                    </a:lnT>
                    <a:lnB w="10157"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IN" sz="1200" b="0" i="0" u="none" strike="noStrike" dirty="0">
                          <a:solidFill>
                            <a:srgbClr val="202124"/>
                          </a:solidFill>
                          <a:effectLst/>
                          <a:latin typeface="Arial" panose="020B0604020202020204" pitchFamily="34" charset="0"/>
                        </a:rPr>
                        <a:t>5,000+</a:t>
                      </a:r>
                      <a:endParaRPr lang="en-IN" sz="2000" dirty="0">
                        <a:effectLst/>
                      </a:endParaRPr>
                    </a:p>
                  </a:txBody>
                  <a:tcPr marL="46041" marR="46041" marT="46041" marB="46041">
                    <a:lnL w="10157" cap="flat" cmpd="sng" algn="ctr">
                      <a:solidFill>
                        <a:srgbClr val="000000"/>
                      </a:solidFill>
                      <a:prstDash val="solid"/>
                      <a:round/>
                      <a:headEnd type="none" w="med" len="med"/>
                      <a:tailEnd type="none" w="med" len="med"/>
                    </a:lnL>
                    <a:lnR w="10157" cap="flat" cmpd="sng" algn="ctr">
                      <a:solidFill>
                        <a:srgbClr val="000000"/>
                      </a:solidFill>
                      <a:prstDash val="solid"/>
                      <a:round/>
                      <a:headEnd type="none" w="med" len="med"/>
                      <a:tailEnd type="none" w="med" len="med"/>
                    </a:lnR>
                    <a:lnT w="10157" cap="flat" cmpd="sng" algn="ctr">
                      <a:solidFill>
                        <a:srgbClr val="000000"/>
                      </a:solidFill>
                      <a:prstDash val="solid"/>
                      <a:round/>
                      <a:headEnd type="none" w="med" len="med"/>
                      <a:tailEnd type="none" w="med" len="med"/>
                    </a:lnT>
                    <a:lnB w="10157"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IN" sz="1200" b="0" i="0" u="none" strike="noStrike" dirty="0">
                          <a:solidFill>
                            <a:srgbClr val="202124"/>
                          </a:solidFill>
                          <a:effectLst/>
                          <a:latin typeface="Arial" panose="020B0604020202020204" pitchFamily="34" charset="0"/>
                        </a:rPr>
                        <a:t>5,000+</a:t>
                      </a:r>
                      <a:endParaRPr lang="en-IN" sz="2000" dirty="0">
                        <a:effectLst/>
                      </a:endParaRPr>
                    </a:p>
                  </a:txBody>
                  <a:tcPr marL="46041" marR="46041" marT="46041" marB="46041">
                    <a:lnL w="10157" cap="flat" cmpd="sng" algn="ctr">
                      <a:solidFill>
                        <a:srgbClr val="000000"/>
                      </a:solidFill>
                      <a:prstDash val="solid"/>
                      <a:round/>
                      <a:headEnd type="none" w="med" len="med"/>
                      <a:tailEnd type="none" w="med" len="med"/>
                    </a:lnL>
                    <a:lnR w="10157" cap="flat" cmpd="sng" algn="ctr">
                      <a:solidFill>
                        <a:srgbClr val="000000"/>
                      </a:solidFill>
                      <a:prstDash val="solid"/>
                      <a:round/>
                      <a:headEnd type="none" w="med" len="med"/>
                      <a:tailEnd type="none" w="med" len="med"/>
                    </a:lnR>
                    <a:lnT w="10157" cap="flat" cmpd="sng" algn="ctr">
                      <a:solidFill>
                        <a:srgbClr val="000000"/>
                      </a:solidFill>
                      <a:prstDash val="solid"/>
                      <a:round/>
                      <a:headEnd type="none" w="med" len="med"/>
                      <a:tailEnd type="none" w="med" len="med"/>
                    </a:lnT>
                    <a:lnB w="10157"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19395109"/>
                  </a:ext>
                </a:extLst>
              </a:tr>
              <a:tr h="482050">
                <a:tc>
                  <a:txBody>
                    <a:bodyPr/>
                    <a:lstStyle/>
                    <a:p>
                      <a:pPr algn="ctr" rtl="0" fontAlgn="t">
                        <a:spcBef>
                          <a:spcPts val="0"/>
                        </a:spcBef>
                        <a:spcAft>
                          <a:spcPts val="0"/>
                        </a:spcAft>
                      </a:pPr>
                      <a:r>
                        <a:rPr lang="en-IN" sz="1200" b="1" i="0" u="none" strike="noStrike" dirty="0">
                          <a:solidFill>
                            <a:srgbClr val="000000"/>
                          </a:solidFill>
                          <a:effectLst/>
                          <a:latin typeface="Arial" panose="020B0604020202020204" pitchFamily="34" charset="0"/>
                        </a:rPr>
                        <a:t>Parent Organisations</a:t>
                      </a:r>
                      <a:endParaRPr lang="en-IN" sz="2000" dirty="0">
                        <a:effectLst/>
                      </a:endParaRPr>
                    </a:p>
                  </a:txBody>
                  <a:tcPr marL="46041" marR="46041" marT="46041" marB="46041">
                    <a:lnL w="10157" cap="flat" cmpd="sng" algn="ctr">
                      <a:solidFill>
                        <a:srgbClr val="000000"/>
                      </a:solidFill>
                      <a:prstDash val="solid"/>
                      <a:round/>
                      <a:headEnd type="none" w="med" len="med"/>
                      <a:tailEnd type="none" w="med" len="med"/>
                    </a:lnL>
                    <a:lnR w="10157" cap="flat" cmpd="sng" algn="ctr">
                      <a:solidFill>
                        <a:srgbClr val="000000"/>
                      </a:solidFill>
                      <a:prstDash val="solid"/>
                      <a:round/>
                      <a:headEnd type="none" w="med" len="med"/>
                      <a:tailEnd type="none" w="med" len="med"/>
                    </a:lnR>
                    <a:lnT w="10157" cap="flat" cmpd="sng" algn="ctr">
                      <a:solidFill>
                        <a:srgbClr val="000000"/>
                      </a:solidFill>
                      <a:prstDash val="solid"/>
                      <a:round/>
                      <a:headEnd type="none" w="med" len="med"/>
                      <a:tailEnd type="none" w="med" len="med"/>
                    </a:lnT>
                    <a:lnB w="10157"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IN" sz="1200" b="0" i="0" u="none" strike="noStrike" dirty="0" err="1">
                          <a:solidFill>
                            <a:srgbClr val="202124"/>
                          </a:solidFill>
                          <a:effectLst/>
                          <a:latin typeface="Arial" panose="020B0604020202020204" pitchFamily="34" charset="0"/>
                        </a:rPr>
                        <a:t>Bundl</a:t>
                      </a:r>
                      <a:r>
                        <a:rPr lang="en-IN" sz="1200" b="0" i="0" u="none" strike="noStrike" dirty="0">
                          <a:solidFill>
                            <a:srgbClr val="202124"/>
                          </a:solidFill>
                          <a:effectLst/>
                          <a:latin typeface="Arial" panose="020B0604020202020204" pitchFamily="34" charset="0"/>
                        </a:rPr>
                        <a:t> Technologies Private Limited</a:t>
                      </a:r>
                      <a:endParaRPr lang="en-IN" sz="2000" dirty="0">
                        <a:effectLst/>
                      </a:endParaRPr>
                    </a:p>
                  </a:txBody>
                  <a:tcPr marL="46041" marR="46041" marT="46041" marB="46041">
                    <a:lnL w="10157" cap="flat" cmpd="sng" algn="ctr">
                      <a:solidFill>
                        <a:srgbClr val="000000"/>
                      </a:solidFill>
                      <a:prstDash val="solid"/>
                      <a:round/>
                      <a:headEnd type="none" w="med" len="med"/>
                      <a:tailEnd type="none" w="med" len="med"/>
                    </a:lnL>
                    <a:lnR w="10157" cap="flat" cmpd="sng" algn="ctr">
                      <a:solidFill>
                        <a:srgbClr val="000000"/>
                      </a:solidFill>
                      <a:prstDash val="solid"/>
                      <a:round/>
                      <a:headEnd type="none" w="med" len="med"/>
                      <a:tailEnd type="none" w="med" len="med"/>
                    </a:lnR>
                    <a:lnT w="10157" cap="flat" cmpd="sng" algn="ctr">
                      <a:solidFill>
                        <a:srgbClr val="000000"/>
                      </a:solidFill>
                      <a:prstDash val="solid"/>
                      <a:round/>
                      <a:headEnd type="none" w="med" len="med"/>
                      <a:tailEnd type="none" w="med" len="med"/>
                    </a:lnT>
                    <a:lnB w="10157"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IN" sz="1200" b="0" i="0" u="none" strike="noStrike" dirty="0">
                          <a:solidFill>
                            <a:srgbClr val="000000"/>
                          </a:solidFill>
                          <a:effectLst/>
                          <a:latin typeface="Arial" panose="020B0604020202020204" pitchFamily="34" charset="0"/>
                        </a:rPr>
                        <a:t>Eternals</a:t>
                      </a:r>
                      <a:endParaRPr lang="en-IN" sz="2000" dirty="0">
                        <a:effectLst/>
                      </a:endParaRPr>
                    </a:p>
                  </a:txBody>
                  <a:tcPr marL="46041" marR="46041" marT="46041" marB="46041">
                    <a:lnL w="10157" cap="flat" cmpd="sng" algn="ctr">
                      <a:solidFill>
                        <a:srgbClr val="000000"/>
                      </a:solidFill>
                      <a:prstDash val="solid"/>
                      <a:round/>
                      <a:headEnd type="none" w="med" len="med"/>
                      <a:tailEnd type="none" w="med" len="med"/>
                    </a:lnL>
                    <a:lnR w="10157" cap="flat" cmpd="sng" algn="ctr">
                      <a:solidFill>
                        <a:srgbClr val="000000"/>
                      </a:solidFill>
                      <a:prstDash val="solid"/>
                      <a:round/>
                      <a:headEnd type="none" w="med" len="med"/>
                      <a:tailEnd type="none" w="med" len="med"/>
                    </a:lnR>
                    <a:lnT w="10157" cap="flat" cmpd="sng" algn="ctr">
                      <a:solidFill>
                        <a:srgbClr val="000000"/>
                      </a:solidFill>
                      <a:prstDash val="solid"/>
                      <a:round/>
                      <a:headEnd type="none" w="med" len="med"/>
                      <a:tailEnd type="none" w="med" len="med"/>
                    </a:lnT>
                    <a:lnB w="10157"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7309370"/>
                  </a:ext>
                </a:extLst>
              </a:tr>
              <a:tr h="482050">
                <a:tc>
                  <a:txBody>
                    <a:bodyPr/>
                    <a:lstStyle/>
                    <a:p>
                      <a:pPr algn="ctr" rtl="0" fontAlgn="t">
                        <a:spcBef>
                          <a:spcPts val="0"/>
                        </a:spcBef>
                        <a:spcAft>
                          <a:spcPts val="0"/>
                        </a:spcAft>
                      </a:pPr>
                      <a:r>
                        <a:rPr lang="en-IN" sz="1200" b="1" i="0" u="none" strike="noStrike" dirty="0">
                          <a:solidFill>
                            <a:srgbClr val="000000"/>
                          </a:solidFill>
                          <a:effectLst/>
                          <a:latin typeface="Arial" panose="020B0604020202020204" pitchFamily="34" charset="0"/>
                        </a:rPr>
                        <a:t>Goals/Mission</a:t>
                      </a:r>
                      <a:endParaRPr lang="en-IN" sz="2000" dirty="0">
                        <a:effectLst/>
                      </a:endParaRPr>
                    </a:p>
                  </a:txBody>
                  <a:tcPr marL="46041" marR="46041" marT="46041" marB="46041">
                    <a:lnL w="10157" cap="flat" cmpd="sng" algn="ctr">
                      <a:solidFill>
                        <a:srgbClr val="000000"/>
                      </a:solidFill>
                      <a:prstDash val="solid"/>
                      <a:round/>
                      <a:headEnd type="none" w="med" len="med"/>
                      <a:tailEnd type="none" w="med" len="med"/>
                    </a:lnL>
                    <a:lnR w="10157" cap="flat" cmpd="sng" algn="ctr">
                      <a:solidFill>
                        <a:srgbClr val="000000"/>
                      </a:solidFill>
                      <a:prstDash val="solid"/>
                      <a:round/>
                      <a:headEnd type="none" w="med" len="med"/>
                      <a:tailEnd type="none" w="med" len="med"/>
                    </a:lnR>
                    <a:lnT w="10157" cap="flat" cmpd="sng" algn="ctr">
                      <a:solidFill>
                        <a:srgbClr val="000000"/>
                      </a:solidFill>
                      <a:prstDash val="solid"/>
                      <a:round/>
                      <a:headEnd type="none" w="med" len="med"/>
                      <a:tailEnd type="none" w="med" len="med"/>
                    </a:lnT>
                    <a:lnB w="10157"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200" b="0" i="0" u="none" strike="noStrike" dirty="0">
                          <a:solidFill>
                            <a:srgbClr val="202124"/>
                          </a:solidFill>
                          <a:effectLst/>
                          <a:latin typeface="Arial" panose="020B0604020202020204" pitchFamily="34" charset="0"/>
                        </a:rPr>
                        <a:t>To surprise taste buds but also to deliver happiness</a:t>
                      </a:r>
                      <a:endParaRPr lang="en-US" sz="2000" dirty="0">
                        <a:effectLst/>
                      </a:endParaRPr>
                    </a:p>
                  </a:txBody>
                  <a:tcPr marL="46041" marR="46041" marT="46041" marB="46041">
                    <a:lnL w="10157" cap="flat" cmpd="sng" algn="ctr">
                      <a:solidFill>
                        <a:srgbClr val="000000"/>
                      </a:solidFill>
                      <a:prstDash val="solid"/>
                      <a:round/>
                      <a:headEnd type="none" w="med" len="med"/>
                      <a:tailEnd type="none" w="med" len="med"/>
                    </a:lnL>
                    <a:lnR w="10157" cap="flat" cmpd="sng" algn="ctr">
                      <a:solidFill>
                        <a:srgbClr val="000000"/>
                      </a:solidFill>
                      <a:prstDash val="solid"/>
                      <a:round/>
                      <a:headEnd type="none" w="med" len="med"/>
                      <a:tailEnd type="none" w="med" len="med"/>
                    </a:lnR>
                    <a:lnT w="10157" cap="flat" cmpd="sng" algn="ctr">
                      <a:solidFill>
                        <a:srgbClr val="000000"/>
                      </a:solidFill>
                      <a:prstDash val="solid"/>
                      <a:round/>
                      <a:headEnd type="none" w="med" len="med"/>
                      <a:tailEnd type="none" w="med" len="med"/>
                    </a:lnT>
                    <a:lnB w="10157"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US" sz="1200" b="0" i="0" u="none" strike="noStrike" dirty="0">
                          <a:solidFill>
                            <a:srgbClr val="000000"/>
                          </a:solidFill>
                          <a:effectLst/>
                          <a:latin typeface="Arial" panose="020B0604020202020204" pitchFamily="34" charset="0"/>
                        </a:rPr>
                        <a:t>Our Mission is to ensure nobody has a bad meal</a:t>
                      </a:r>
                      <a:endParaRPr lang="en-US" sz="2000" dirty="0">
                        <a:effectLst/>
                      </a:endParaRPr>
                    </a:p>
                  </a:txBody>
                  <a:tcPr marL="46041" marR="46041" marT="46041" marB="46041">
                    <a:lnL w="10157" cap="flat" cmpd="sng" algn="ctr">
                      <a:solidFill>
                        <a:srgbClr val="000000"/>
                      </a:solidFill>
                      <a:prstDash val="solid"/>
                      <a:round/>
                      <a:headEnd type="none" w="med" len="med"/>
                      <a:tailEnd type="none" w="med" len="med"/>
                    </a:lnL>
                    <a:lnR w="10157" cap="flat" cmpd="sng" algn="ctr">
                      <a:solidFill>
                        <a:srgbClr val="000000"/>
                      </a:solidFill>
                      <a:prstDash val="solid"/>
                      <a:round/>
                      <a:headEnd type="none" w="med" len="med"/>
                      <a:tailEnd type="none" w="med" len="med"/>
                    </a:lnR>
                    <a:lnT w="10157" cap="flat" cmpd="sng" algn="ctr">
                      <a:solidFill>
                        <a:srgbClr val="000000"/>
                      </a:solidFill>
                      <a:prstDash val="solid"/>
                      <a:round/>
                      <a:headEnd type="none" w="med" len="med"/>
                      <a:tailEnd type="none" w="med" len="med"/>
                    </a:lnT>
                    <a:lnB w="10157"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64872090"/>
                  </a:ext>
                </a:extLst>
              </a:tr>
              <a:tr h="299204">
                <a:tc>
                  <a:txBody>
                    <a:bodyPr/>
                    <a:lstStyle/>
                    <a:p>
                      <a:pPr algn="ctr" rtl="0" fontAlgn="t">
                        <a:spcBef>
                          <a:spcPts val="0"/>
                        </a:spcBef>
                        <a:spcAft>
                          <a:spcPts val="0"/>
                        </a:spcAft>
                      </a:pPr>
                      <a:r>
                        <a:rPr lang="en-IN" sz="1200" b="1" i="0" u="none" strike="noStrike" dirty="0">
                          <a:solidFill>
                            <a:srgbClr val="000000"/>
                          </a:solidFill>
                          <a:effectLst/>
                          <a:latin typeface="Arial" panose="020B0604020202020204" pitchFamily="34" charset="0"/>
                        </a:rPr>
                        <a:t>Hub tags</a:t>
                      </a:r>
                      <a:endParaRPr lang="en-IN" sz="2000" dirty="0">
                        <a:effectLst/>
                      </a:endParaRPr>
                    </a:p>
                  </a:txBody>
                  <a:tcPr marL="46041" marR="46041" marT="46041" marB="46041">
                    <a:lnL w="10157" cap="flat" cmpd="sng" algn="ctr">
                      <a:solidFill>
                        <a:srgbClr val="000000"/>
                      </a:solidFill>
                      <a:prstDash val="solid"/>
                      <a:round/>
                      <a:headEnd type="none" w="med" len="med"/>
                      <a:tailEnd type="none" w="med" len="med"/>
                    </a:lnL>
                    <a:lnR w="10157" cap="flat" cmpd="sng" algn="ctr">
                      <a:solidFill>
                        <a:srgbClr val="000000"/>
                      </a:solidFill>
                      <a:prstDash val="solid"/>
                      <a:round/>
                      <a:headEnd type="none" w="med" len="med"/>
                      <a:tailEnd type="none" w="med" len="med"/>
                    </a:lnR>
                    <a:lnT w="10157" cap="flat" cmpd="sng" algn="ctr">
                      <a:solidFill>
                        <a:srgbClr val="000000"/>
                      </a:solidFill>
                      <a:prstDash val="solid"/>
                      <a:round/>
                      <a:headEnd type="none" w="med" len="med"/>
                      <a:tailEnd type="none" w="med" len="med"/>
                    </a:lnT>
                    <a:lnB w="10157"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IN" sz="1200" b="0" i="0" u="none" strike="noStrike" dirty="0">
                          <a:solidFill>
                            <a:srgbClr val="000000"/>
                          </a:solidFill>
                          <a:effectLst/>
                          <a:latin typeface="Arial" panose="020B0604020202020204" pitchFamily="34" charset="0"/>
                        </a:rPr>
                        <a:t>Unicorn</a:t>
                      </a:r>
                      <a:endParaRPr lang="en-IN" sz="2000" dirty="0">
                        <a:effectLst/>
                      </a:endParaRPr>
                    </a:p>
                  </a:txBody>
                  <a:tcPr marL="46041" marR="46041" marT="46041" marB="46041">
                    <a:lnL w="10157" cap="flat" cmpd="sng" algn="ctr">
                      <a:solidFill>
                        <a:srgbClr val="000000"/>
                      </a:solidFill>
                      <a:prstDash val="solid"/>
                      <a:round/>
                      <a:headEnd type="none" w="med" len="med"/>
                      <a:tailEnd type="none" w="med" len="med"/>
                    </a:lnL>
                    <a:lnR w="10157" cap="flat" cmpd="sng" algn="ctr">
                      <a:solidFill>
                        <a:srgbClr val="000000"/>
                      </a:solidFill>
                      <a:prstDash val="solid"/>
                      <a:round/>
                      <a:headEnd type="none" w="med" len="med"/>
                      <a:tailEnd type="none" w="med" len="med"/>
                    </a:lnR>
                    <a:lnT w="10157" cap="flat" cmpd="sng" algn="ctr">
                      <a:solidFill>
                        <a:srgbClr val="000000"/>
                      </a:solidFill>
                      <a:prstDash val="solid"/>
                      <a:round/>
                      <a:headEnd type="none" w="med" len="med"/>
                      <a:tailEnd type="none" w="med" len="med"/>
                    </a:lnT>
                    <a:lnB w="10157"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IN" sz="1200" b="0" i="0" u="none" strike="noStrike" dirty="0">
                          <a:solidFill>
                            <a:srgbClr val="000000"/>
                          </a:solidFill>
                          <a:effectLst/>
                          <a:latin typeface="Arial" panose="020B0604020202020204" pitchFamily="34" charset="0"/>
                        </a:rPr>
                        <a:t>Listed</a:t>
                      </a:r>
                      <a:endParaRPr lang="en-IN" sz="2000" dirty="0">
                        <a:effectLst/>
                      </a:endParaRPr>
                    </a:p>
                  </a:txBody>
                  <a:tcPr marL="46041" marR="46041" marT="46041" marB="46041">
                    <a:lnL w="10157" cap="flat" cmpd="sng" algn="ctr">
                      <a:solidFill>
                        <a:srgbClr val="000000"/>
                      </a:solidFill>
                      <a:prstDash val="solid"/>
                      <a:round/>
                      <a:headEnd type="none" w="med" len="med"/>
                      <a:tailEnd type="none" w="med" len="med"/>
                    </a:lnL>
                    <a:lnR w="10157" cap="flat" cmpd="sng" algn="ctr">
                      <a:solidFill>
                        <a:srgbClr val="000000"/>
                      </a:solidFill>
                      <a:prstDash val="solid"/>
                      <a:round/>
                      <a:headEnd type="none" w="med" len="med"/>
                      <a:tailEnd type="none" w="med" len="med"/>
                    </a:lnR>
                    <a:lnT w="10157" cap="flat" cmpd="sng" algn="ctr">
                      <a:solidFill>
                        <a:srgbClr val="000000"/>
                      </a:solidFill>
                      <a:prstDash val="solid"/>
                      <a:round/>
                      <a:headEnd type="none" w="med" len="med"/>
                      <a:tailEnd type="none" w="med" len="med"/>
                    </a:lnT>
                    <a:lnB w="10157"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11613152"/>
                  </a:ext>
                </a:extLst>
              </a:tr>
              <a:tr h="482050">
                <a:tc>
                  <a:txBody>
                    <a:bodyPr/>
                    <a:lstStyle/>
                    <a:p>
                      <a:pPr algn="ctr" rtl="0" fontAlgn="t">
                        <a:spcBef>
                          <a:spcPts val="0"/>
                        </a:spcBef>
                        <a:spcAft>
                          <a:spcPts val="0"/>
                        </a:spcAft>
                      </a:pPr>
                      <a:r>
                        <a:rPr lang="en-IN" sz="1200" b="1" i="0" u="none" strike="noStrike" dirty="0">
                          <a:solidFill>
                            <a:srgbClr val="000000"/>
                          </a:solidFill>
                          <a:effectLst/>
                          <a:latin typeface="Arial" panose="020B0604020202020204" pitchFamily="34" charset="0"/>
                        </a:rPr>
                        <a:t>Geographical Reach</a:t>
                      </a:r>
                      <a:endParaRPr lang="en-IN" sz="2000" dirty="0">
                        <a:effectLst/>
                      </a:endParaRPr>
                    </a:p>
                  </a:txBody>
                  <a:tcPr marL="46041" marR="46041" marT="46041" marB="46041">
                    <a:lnL w="10157" cap="flat" cmpd="sng" algn="ctr">
                      <a:solidFill>
                        <a:srgbClr val="000000"/>
                      </a:solidFill>
                      <a:prstDash val="solid"/>
                      <a:round/>
                      <a:headEnd type="none" w="med" len="med"/>
                      <a:tailEnd type="none" w="med" len="med"/>
                    </a:lnL>
                    <a:lnR w="10157" cap="flat" cmpd="sng" algn="ctr">
                      <a:solidFill>
                        <a:srgbClr val="000000"/>
                      </a:solidFill>
                      <a:prstDash val="solid"/>
                      <a:round/>
                      <a:headEnd type="none" w="med" len="med"/>
                      <a:tailEnd type="none" w="med" len="med"/>
                    </a:lnR>
                    <a:lnT w="10157" cap="flat" cmpd="sng" algn="ctr">
                      <a:solidFill>
                        <a:srgbClr val="000000"/>
                      </a:solidFill>
                      <a:prstDash val="solid"/>
                      <a:round/>
                      <a:headEnd type="none" w="med" len="med"/>
                      <a:tailEnd type="none" w="med" len="med"/>
                    </a:lnT>
                    <a:lnB w="10157"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IN" sz="1200" b="0" i="0" u="none" strike="noStrike" dirty="0">
                          <a:solidFill>
                            <a:srgbClr val="202124"/>
                          </a:solidFill>
                          <a:effectLst/>
                          <a:latin typeface="Arial" panose="020B0604020202020204" pitchFamily="34" charset="0"/>
                        </a:rPr>
                        <a:t>500 cities</a:t>
                      </a:r>
                      <a:endParaRPr lang="en-IN" sz="2000" dirty="0">
                        <a:effectLst/>
                      </a:endParaRPr>
                    </a:p>
                  </a:txBody>
                  <a:tcPr marL="46041" marR="46041" marT="46041" marB="46041">
                    <a:lnL w="10157" cap="flat" cmpd="sng" algn="ctr">
                      <a:solidFill>
                        <a:srgbClr val="000000"/>
                      </a:solidFill>
                      <a:prstDash val="solid"/>
                      <a:round/>
                      <a:headEnd type="none" w="med" len="med"/>
                      <a:tailEnd type="none" w="med" len="med"/>
                    </a:lnL>
                    <a:lnR w="10157" cap="flat" cmpd="sng" algn="ctr">
                      <a:solidFill>
                        <a:srgbClr val="000000"/>
                      </a:solidFill>
                      <a:prstDash val="solid"/>
                      <a:round/>
                      <a:headEnd type="none" w="med" len="med"/>
                      <a:tailEnd type="none" w="med" len="med"/>
                    </a:lnR>
                    <a:lnT w="10157" cap="flat" cmpd="sng" algn="ctr">
                      <a:solidFill>
                        <a:srgbClr val="000000"/>
                      </a:solidFill>
                      <a:prstDash val="solid"/>
                      <a:round/>
                      <a:headEnd type="none" w="med" len="med"/>
                      <a:tailEnd type="none" w="med" len="med"/>
                    </a:lnT>
                    <a:lnB w="10157"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IN" sz="1200" b="0" i="0" u="none" strike="noStrike" dirty="0">
                          <a:solidFill>
                            <a:srgbClr val="000000"/>
                          </a:solidFill>
                          <a:effectLst/>
                          <a:latin typeface="Arial" panose="020B0604020202020204" pitchFamily="34" charset="0"/>
                        </a:rPr>
                        <a:t>500 cities</a:t>
                      </a:r>
                      <a:endParaRPr lang="en-IN" sz="2000" dirty="0">
                        <a:effectLst/>
                      </a:endParaRPr>
                    </a:p>
                  </a:txBody>
                  <a:tcPr marL="46041" marR="46041" marT="46041" marB="46041">
                    <a:lnL w="10157" cap="flat" cmpd="sng" algn="ctr">
                      <a:solidFill>
                        <a:srgbClr val="000000"/>
                      </a:solidFill>
                      <a:prstDash val="solid"/>
                      <a:round/>
                      <a:headEnd type="none" w="med" len="med"/>
                      <a:tailEnd type="none" w="med" len="med"/>
                    </a:lnL>
                    <a:lnR w="10157" cap="flat" cmpd="sng" algn="ctr">
                      <a:solidFill>
                        <a:srgbClr val="000000"/>
                      </a:solidFill>
                      <a:prstDash val="solid"/>
                      <a:round/>
                      <a:headEnd type="none" w="med" len="med"/>
                      <a:tailEnd type="none" w="med" len="med"/>
                    </a:lnR>
                    <a:lnT w="10157" cap="flat" cmpd="sng" algn="ctr">
                      <a:solidFill>
                        <a:srgbClr val="000000"/>
                      </a:solidFill>
                      <a:prstDash val="solid"/>
                      <a:round/>
                      <a:headEnd type="none" w="med" len="med"/>
                      <a:tailEnd type="none" w="med" len="med"/>
                    </a:lnT>
                    <a:lnB w="10157"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9518269"/>
                  </a:ext>
                </a:extLst>
              </a:tr>
              <a:tr h="482050">
                <a:tc>
                  <a:txBody>
                    <a:bodyPr/>
                    <a:lstStyle/>
                    <a:p>
                      <a:pPr algn="ctr" rtl="0" fontAlgn="t">
                        <a:spcBef>
                          <a:spcPts val="0"/>
                        </a:spcBef>
                        <a:spcAft>
                          <a:spcPts val="0"/>
                        </a:spcAft>
                      </a:pPr>
                      <a:r>
                        <a:rPr lang="en-IN" sz="1200" b="1" i="0" u="none" strike="noStrike" dirty="0">
                          <a:solidFill>
                            <a:srgbClr val="000000"/>
                          </a:solidFill>
                          <a:effectLst/>
                          <a:latin typeface="Arial" panose="020B0604020202020204" pitchFamily="34" charset="0"/>
                        </a:rPr>
                        <a:t>Tag line</a:t>
                      </a:r>
                      <a:endParaRPr lang="en-IN" sz="2000" dirty="0">
                        <a:effectLst/>
                      </a:endParaRPr>
                    </a:p>
                  </a:txBody>
                  <a:tcPr marL="46041" marR="46041" marT="46041" marB="46041">
                    <a:lnL w="10157" cap="flat" cmpd="sng" algn="ctr">
                      <a:solidFill>
                        <a:srgbClr val="000000"/>
                      </a:solidFill>
                      <a:prstDash val="solid"/>
                      <a:round/>
                      <a:headEnd type="none" w="med" len="med"/>
                      <a:tailEnd type="none" w="med" len="med"/>
                    </a:lnL>
                    <a:lnR w="10157" cap="flat" cmpd="sng" algn="ctr">
                      <a:solidFill>
                        <a:srgbClr val="000000"/>
                      </a:solidFill>
                      <a:prstDash val="solid"/>
                      <a:round/>
                      <a:headEnd type="none" w="med" len="med"/>
                      <a:tailEnd type="none" w="med" len="med"/>
                    </a:lnR>
                    <a:lnT w="10157" cap="flat" cmpd="sng" algn="ctr">
                      <a:solidFill>
                        <a:srgbClr val="000000"/>
                      </a:solidFill>
                      <a:prstDash val="solid"/>
                      <a:round/>
                      <a:headEnd type="none" w="med" len="med"/>
                      <a:tailEnd type="none" w="med" len="med"/>
                    </a:lnT>
                    <a:lnB w="10157"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IN" sz="1200" b="0" i="0" u="none" strike="noStrike" dirty="0">
                          <a:solidFill>
                            <a:srgbClr val="202124"/>
                          </a:solidFill>
                          <a:effectLst/>
                          <a:latin typeface="Arial" panose="020B0604020202020204" pitchFamily="34" charset="0"/>
                        </a:rPr>
                        <a:t>'</a:t>
                      </a:r>
                      <a:r>
                        <a:rPr lang="en-IN" sz="1200" b="1" i="0" u="none" strike="noStrike" dirty="0" err="1">
                          <a:solidFill>
                            <a:srgbClr val="202124"/>
                          </a:solidFill>
                          <a:effectLst/>
                          <a:latin typeface="Arial" panose="020B0604020202020204" pitchFamily="34" charset="0"/>
                        </a:rPr>
                        <a:t>Swiggy</a:t>
                      </a:r>
                      <a:r>
                        <a:rPr lang="en-IN" sz="1200" b="1" i="0" u="none" strike="noStrike" dirty="0">
                          <a:solidFill>
                            <a:srgbClr val="202124"/>
                          </a:solidFill>
                          <a:effectLst/>
                          <a:latin typeface="Arial" panose="020B0604020202020204" pitchFamily="34" charset="0"/>
                        </a:rPr>
                        <a:t> Karo, </a:t>
                      </a:r>
                      <a:r>
                        <a:rPr lang="en-IN" sz="1200" b="1" i="0" u="none" strike="noStrike" dirty="0" err="1">
                          <a:solidFill>
                            <a:srgbClr val="202124"/>
                          </a:solidFill>
                          <a:effectLst/>
                          <a:latin typeface="Arial" panose="020B0604020202020204" pitchFamily="34" charset="0"/>
                        </a:rPr>
                        <a:t>Phir</a:t>
                      </a:r>
                      <a:r>
                        <a:rPr lang="en-IN" sz="1200" b="1" i="0" u="none" strike="noStrike" dirty="0">
                          <a:solidFill>
                            <a:srgbClr val="202124"/>
                          </a:solidFill>
                          <a:effectLst/>
                          <a:latin typeface="Arial" panose="020B0604020202020204" pitchFamily="34" charset="0"/>
                        </a:rPr>
                        <a:t> Jo </a:t>
                      </a:r>
                      <a:r>
                        <a:rPr lang="en-IN" sz="1200" b="1" i="0" u="none" strike="noStrike" dirty="0" err="1">
                          <a:solidFill>
                            <a:srgbClr val="202124"/>
                          </a:solidFill>
                          <a:effectLst/>
                          <a:latin typeface="Arial" panose="020B0604020202020204" pitchFamily="34" charset="0"/>
                        </a:rPr>
                        <a:t>Chahe</a:t>
                      </a:r>
                      <a:r>
                        <a:rPr lang="en-IN" sz="1200" b="1" i="0" u="none" strike="noStrike" dirty="0">
                          <a:solidFill>
                            <a:srgbClr val="202124"/>
                          </a:solidFill>
                          <a:effectLst/>
                          <a:latin typeface="Arial" panose="020B0604020202020204" pitchFamily="34" charset="0"/>
                        </a:rPr>
                        <a:t> Karo!</a:t>
                      </a:r>
                      <a:endParaRPr lang="en-IN" sz="2000" dirty="0">
                        <a:effectLst/>
                      </a:endParaRPr>
                    </a:p>
                  </a:txBody>
                  <a:tcPr marL="46041" marR="46041" marT="46041" marB="46041">
                    <a:lnL w="10157" cap="flat" cmpd="sng" algn="ctr">
                      <a:solidFill>
                        <a:srgbClr val="000000"/>
                      </a:solidFill>
                      <a:prstDash val="solid"/>
                      <a:round/>
                      <a:headEnd type="none" w="med" len="med"/>
                      <a:tailEnd type="none" w="med" len="med"/>
                    </a:lnL>
                    <a:lnR w="10157" cap="flat" cmpd="sng" algn="ctr">
                      <a:solidFill>
                        <a:srgbClr val="000000"/>
                      </a:solidFill>
                      <a:prstDash val="solid"/>
                      <a:round/>
                      <a:headEnd type="none" w="med" len="med"/>
                      <a:tailEnd type="none" w="med" len="med"/>
                    </a:lnR>
                    <a:lnT w="10157" cap="flat" cmpd="sng" algn="ctr">
                      <a:solidFill>
                        <a:srgbClr val="000000"/>
                      </a:solidFill>
                      <a:prstDash val="solid"/>
                      <a:round/>
                      <a:headEnd type="none" w="med" len="med"/>
                      <a:tailEnd type="none" w="med" len="med"/>
                    </a:lnT>
                    <a:lnB w="10157"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IN" sz="1200" b="1" i="0" u="none" strike="noStrike" dirty="0">
                          <a:solidFill>
                            <a:srgbClr val="202124"/>
                          </a:solidFill>
                          <a:effectLst/>
                          <a:latin typeface="Arial" panose="020B0604020202020204" pitchFamily="34" charset="0"/>
                        </a:rPr>
                        <a:t>Every meal matters</a:t>
                      </a:r>
                      <a:endParaRPr lang="en-IN" sz="2000" dirty="0">
                        <a:effectLst/>
                      </a:endParaRPr>
                    </a:p>
                  </a:txBody>
                  <a:tcPr marL="46041" marR="46041" marT="46041" marB="46041">
                    <a:lnL w="10157" cap="flat" cmpd="sng" algn="ctr">
                      <a:solidFill>
                        <a:srgbClr val="000000"/>
                      </a:solidFill>
                      <a:prstDash val="solid"/>
                      <a:round/>
                      <a:headEnd type="none" w="med" len="med"/>
                      <a:tailEnd type="none" w="med" len="med"/>
                    </a:lnL>
                    <a:lnR w="10157" cap="flat" cmpd="sng" algn="ctr">
                      <a:solidFill>
                        <a:srgbClr val="000000"/>
                      </a:solidFill>
                      <a:prstDash val="solid"/>
                      <a:round/>
                      <a:headEnd type="none" w="med" len="med"/>
                      <a:tailEnd type="none" w="med" len="med"/>
                    </a:lnR>
                    <a:lnT w="10157" cap="flat" cmpd="sng" algn="ctr">
                      <a:solidFill>
                        <a:srgbClr val="000000"/>
                      </a:solidFill>
                      <a:prstDash val="solid"/>
                      <a:round/>
                      <a:headEnd type="none" w="med" len="med"/>
                      <a:tailEnd type="none" w="med" len="med"/>
                    </a:lnT>
                    <a:lnB w="10157"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61284259"/>
                  </a:ext>
                </a:extLst>
              </a:tr>
            </a:tbl>
          </a:graphicData>
        </a:graphic>
      </p:graphicFrame>
    </p:spTree>
  </p:cSld>
  <p:clrMapOvr>
    <a:masterClrMapping/>
  </p:clrMapOvr>
</p:sld>
</file>

<file path=ppt/theme/theme1.xml><?xml version="1.0" encoding="utf-8"?>
<a:theme xmlns:a="http://schemas.openxmlformats.org/drawingml/2006/main" name="MASTER_UPGRAD">
  <a:themeElements>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1046</TotalTime>
  <Words>5225</Words>
  <Application>Microsoft Office PowerPoint</Application>
  <PresentationFormat>On-screen Show (16:9)</PresentationFormat>
  <Paragraphs>749</Paragraphs>
  <Slides>74</Slides>
  <Notes>72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74</vt:i4>
      </vt:variant>
    </vt:vector>
  </HeadingPairs>
  <TitlesOfParts>
    <vt:vector size="80" baseType="lpstr">
      <vt:lpstr>Proxima Nova</vt:lpstr>
      <vt:lpstr>Wingdings</vt:lpstr>
      <vt:lpstr>Calibri</vt:lpstr>
      <vt:lpstr>Roboto</vt:lpstr>
      <vt:lpstr>Arial</vt:lpstr>
      <vt:lpstr>MASTER_UPGRAD</vt:lpstr>
      <vt:lpstr>PowerPoint Presentation</vt:lpstr>
      <vt:lpstr>Submission Guidelines</vt:lpstr>
      <vt:lpstr>Part 1: Understanding the Market</vt:lpstr>
      <vt:lpstr>Target Market Identification</vt:lpstr>
      <vt:lpstr>Porter's Five Forces Analysis</vt:lpstr>
      <vt:lpstr>Porter's Five Forces Analysis</vt:lpstr>
      <vt:lpstr>Porter's Five Forces Template</vt:lpstr>
      <vt:lpstr>Competitor Analysis</vt:lpstr>
      <vt:lpstr>Competitors Background</vt:lpstr>
      <vt:lpstr>Competitors Background</vt:lpstr>
      <vt:lpstr>SWOT Analysis - SWIGGY</vt:lpstr>
      <vt:lpstr>SWOT Analysis - ZOMATO</vt:lpstr>
      <vt:lpstr>Competitor Analysis &amp; Services</vt:lpstr>
      <vt:lpstr>Competitor App Downloads</vt:lpstr>
      <vt:lpstr>Competitor Comparisons</vt:lpstr>
      <vt:lpstr>Pain Points Of Competitors Customer</vt:lpstr>
      <vt:lpstr>User Feedback Of Competitors</vt:lpstr>
      <vt:lpstr>Future Initiatives Of Competitors</vt:lpstr>
      <vt:lpstr>Part 2: User Research</vt:lpstr>
      <vt:lpstr>Objectives &amp; Hypotheses</vt:lpstr>
      <vt:lpstr>Objectives &amp; Hypotheses</vt:lpstr>
      <vt:lpstr>Surveys</vt:lpstr>
      <vt:lpstr>Interviews</vt:lpstr>
      <vt:lpstr>Interviews Analysis</vt:lpstr>
      <vt:lpstr>Interviews Analysis</vt:lpstr>
      <vt:lpstr>Interviews Analysis</vt:lpstr>
      <vt:lpstr>Part 3: Business Model Canvas</vt:lpstr>
      <vt:lpstr>Business Model Analysis</vt:lpstr>
      <vt:lpstr>Part 4: Product Artefacts</vt:lpstr>
      <vt:lpstr>User Persona</vt:lpstr>
      <vt:lpstr>User Journey Map</vt:lpstr>
      <vt:lpstr>Part 5: Minimum Viable Product Creation</vt:lpstr>
      <vt:lpstr>Features/Functionalities</vt:lpstr>
      <vt:lpstr>Features/Functionalities</vt:lpstr>
      <vt:lpstr>Must Have Features</vt:lpstr>
      <vt:lpstr>Nice to Have Features</vt:lpstr>
      <vt:lpstr>Part 6: Sketching</vt:lpstr>
      <vt:lpstr>Welcome Page</vt:lpstr>
      <vt:lpstr>Sign In Page</vt:lpstr>
      <vt:lpstr>Forgot Password Page</vt:lpstr>
      <vt:lpstr>Sign Up Page</vt:lpstr>
      <vt:lpstr>Log In Page</vt:lpstr>
      <vt:lpstr>Near By Restaurant Page</vt:lpstr>
      <vt:lpstr>Home Page</vt:lpstr>
      <vt:lpstr>Featured Partner Page</vt:lpstr>
      <vt:lpstr>Search Restaurant Page</vt:lpstr>
      <vt:lpstr>Search Food Page</vt:lpstr>
      <vt:lpstr>Single Restaurant Page </vt:lpstr>
      <vt:lpstr>Add To Order Page </vt:lpstr>
      <vt:lpstr>Your Order Page </vt:lpstr>
      <vt:lpstr>Payment Page </vt:lpstr>
      <vt:lpstr>Confirm Order Page </vt:lpstr>
      <vt:lpstr>Order Confirmation Page</vt:lpstr>
      <vt:lpstr>Delivery Agent Tracking Page</vt:lpstr>
      <vt:lpstr>Referral Page</vt:lpstr>
      <vt:lpstr>Rating Page</vt:lpstr>
      <vt:lpstr>Browse Restaurant/Food Page</vt:lpstr>
      <vt:lpstr>Account/Profile Settings Page</vt:lpstr>
      <vt:lpstr>Part 7: Wireframing and Prototyping</vt:lpstr>
      <vt:lpstr>PowerPoint Presentation</vt:lpstr>
      <vt:lpstr>Welcome Page</vt:lpstr>
      <vt:lpstr>Sign In Pages</vt:lpstr>
      <vt:lpstr>Sign Up/Login Pages</vt:lpstr>
      <vt:lpstr>Address &amp; Home Pages</vt:lpstr>
      <vt:lpstr>Featured/ Search / Filters Pages</vt:lpstr>
      <vt:lpstr>Single Restro/ Orders Pages</vt:lpstr>
      <vt:lpstr>Payment/ Delivery/ Order Confirmation Page</vt:lpstr>
      <vt:lpstr>Account Settings Page</vt:lpstr>
      <vt:lpstr>Referral/ Rating Page</vt:lpstr>
      <vt:lpstr>Browse Page</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Pranjal Singhal</dc:creator>
  <cp:lastModifiedBy>E528-Pooja Romina</cp:lastModifiedBy>
  <cp:revision>157</cp:revision>
  <dcterms:modified xsi:type="dcterms:W3CDTF">2023-01-30T16:18:04Z</dcterms:modified>
</cp:coreProperties>
</file>